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25"/>
  </p:notesMasterIdLst>
  <p:sldIdLst>
    <p:sldId id="257" r:id="rId2"/>
    <p:sldId id="947" r:id="rId3"/>
    <p:sldId id="1242" r:id="rId4"/>
    <p:sldId id="1238" r:id="rId5"/>
    <p:sldId id="1240" r:id="rId6"/>
    <p:sldId id="1246" r:id="rId7"/>
    <p:sldId id="1237" r:id="rId8"/>
    <p:sldId id="1250" r:id="rId9"/>
    <p:sldId id="1247" r:id="rId10"/>
    <p:sldId id="1109" r:id="rId11"/>
    <p:sldId id="1266" r:id="rId12"/>
    <p:sldId id="1268" r:id="rId13"/>
    <p:sldId id="1269" r:id="rId14"/>
    <p:sldId id="1270" r:id="rId15"/>
    <p:sldId id="1110" r:id="rId16"/>
    <p:sldId id="1114" r:id="rId17"/>
    <p:sldId id="1115" r:id="rId18"/>
    <p:sldId id="1116" r:id="rId19"/>
    <p:sldId id="1112" r:id="rId20"/>
    <p:sldId id="1113" r:id="rId21"/>
    <p:sldId id="1117" r:id="rId22"/>
    <p:sldId id="1118" r:id="rId23"/>
    <p:sldId id="1119" r:id="rId24"/>
    <p:sldId id="1120" r:id="rId25"/>
    <p:sldId id="1121" r:id="rId26"/>
    <p:sldId id="1122" r:id="rId27"/>
    <p:sldId id="1124" r:id="rId28"/>
    <p:sldId id="1127" r:id="rId29"/>
    <p:sldId id="1128" r:id="rId30"/>
    <p:sldId id="1131" r:id="rId31"/>
    <p:sldId id="1132" r:id="rId32"/>
    <p:sldId id="1133" r:id="rId33"/>
    <p:sldId id="1134" r:id="rId34"/>
    <p:sldId id="1135" r:id="rId35"/>
    <p:sldId id="1138" r:id="rId36"/>
    <p:sldId id="1251" r:id="rId37"/>
    <p:sldId id="1252" r:id="rId38"/>
    <p:sldId id="1256" r:id="rId39"/>
    <p:sldId id="1253" r:id="rId40"/>
    <p:sldId id="1255" r:id="rId41"/>
    <p:sldId id="1254" r:id="rId42"/>
    <p:sldId id="1257" r:id="rId43"/>
    <p:sldId id="1259" r:id="rId44"/>
    <p:sldId id="1215" r:id="rId45"/>
    <p:sldId id="1221" r:id="rId46"/>
    <p:sldId id="1222" r:id="rId47"/>
    <p:sldId id="1225" r:id="rId48"/>
    <p:sldId id="1226" r:id="rId49"/>
    <p:sldId id="1227" r:id="rId50"/>
    <p:sldId id="1260" r:id="rId51"/>
    <p:sldId id="1261" r:id="rId52"/>
    <p:sldId id="1229" r:id="rId53"/>
    <p:sldId id="1264" r:id="rId54"/>
    <p:sldId id="1262" r:id="rId55"/>
    <p:sldId id="1230" r:id="rId56"/>
    <p:sldId id="1296" r:id="rId57"/>
    <p:sldId id="1297" r:id="rId58"/>
    <p:sldId id="1233" r:id="rId59"/>
    <p:sldId id="1216" r:id="rId60"/>
    <p:sldId id="1217" r:id="rId61"/>
    <p:sldId id="1219" r:id="rId62"/>
    <p:sldId id="1218" r:id="rId63"/>
    <p:sldId id="1139" r:id="rId64"/>
    <p:sldId id="1140" r:id="rId65"/>
    <p:sldId id="1141" r:id="rId66"/>
    <p:sldId id="1143" r:id="rId67"/>
    <p:sldId id="1144" r:id="rId68"/>
    <p:sldId id="1145" r:id="rId69"/>
    <p:sldId id="1167" r:id="rId70"/>
    <p:sldId id="1147" r:id="rId71"/>
    <p:sldId id="1148" r:id="rId72"/>
    <p:sldId id="1149" r:id="rId73"/>
    <p:sldId id="1150" r:id="rId74"/>
    <p:sldId id="1168" r:id="rId75"/>
    <p:sldId id="1154" r:id="rId76"/>
    <p:sldId id="1155" r:id="rId77"/>
    <p:sldId id="1159" r:id="rId78"/>
    <p:sldId id="1170" r:id="rId79"/>
    <p:sldId id="1162" r:id="rId80"/>
    <p:sldId id="1169" r:id="rId81"/>
    <p:sldId id="1171" r:id="rId82"/>
    <p:sldId id="1165" r:id="rId83"/>
    <p:sldId id="1166" r:id="rId84"/>
    <p:sldId id="1172" r:id="rId85"/>
    <p:sldId id="1164" r:id="rId86"/>
    <p:sldId id="1173" r:id="rId87"/>
    <p:sldId id="1174" r:id="rId88"/>
    <p:sldId id="1175" r:id="rId89"/>
    <p:sldId id="1176" r:id="rId90"/>
    <p:sldId id="1178" r:id="rId91"/>
    <p:sldId id="1179" r:id="rId92"/>
    <p:sldId id="1180" r:id="rId93"/>
    <p:sldId id="1182" r:id="rId94"/>
    <p:sldId id="1183" r:id="rId95"/>
    <p:sldId id="1096" r:id="rId96"/>
    <p:sldId id="1184" r:id="rId97"/>
    <p:sldId id="1185" r:id="rId98"/>
    <p:sldId id="1187" r:id="rId99"/>
    <p:sldId id="1186" r:id="rId100"/>
    <p:sldId id="1188" r:id="rId101"/>
    <p:sldId id="1189" r:id="rId102"/>
    <p:sldId id="1209" r:id="rId103"/>
    <p:sldId id="1210" r:id="rId104"/>
    <p:sldId id="1200" r:id="rId105"/>
    <p:sldId id="1201" r:id="rId106"/>
    <p:sldId id="1202" r:id="rId107"/>
    <p:sldId id="1195" r:id="rId108"/>
    <p:sldId id="1298" r:id="rId109"/>
    <p:sldId id="1205" r:id="rId110"/>
    <p:sldId id="1299" r:id="rId111"/>
    <p:sldId id="1203" r:id="rId112"/>
    <p:sldId id="1276" r:id="rId113"/>
    <p:sldId id="1300" r:id="rId114"/>
    <p:sldId id="1301" r:id="rId115"/>
    <p:sldId id="1302" r:id="rId116"/>
    <p:sldId id="1303" r:id="rId117"/>
    <p:sldId id="1304" r:id="rId118"/>
    <p:sldId id="1305" r:id="rId119"/>
    <p:sldId id="1306" r:id="rId120"/>
    <p:sldId id="1307" r:id="rId121"/>
    <p:sldId id="1308" r:id="rId122"/>
    <p:sldId id="1309" r:id="rId123"/>
    <p:sldId id="945" r:id="rId124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hyllipe Lima" initials="PL" lastIdx="1" clrIdx="0">
    <p:extLst>
      <p:ext uri="{19B8F6BF-5375-455C-9EA6-DF929625EA0E}">
        <p15:presenceInfo xmlns:p15="http://schemas.microsoft.com/office/powerpoint/2012/main" userId="afbdb2a7827722f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55A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7491" autoAdjust="0"/>
    <p:restoredTop sz="79756" autoAdjust="0"/>
  </p:normalViewPr>
  <p:slideViewPr>
    <p:cSldViewPr snapToGrid="0">
      <p:cViewPr varScale="1">
        <p:scale>
          <a:sx n="90" d="100"/>
          <a:sy n="90" d="100"/>
        </p:scale>
        <p:origin x="67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viewProps" Target="view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customXml" Target="../customXml/item3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theme" Target="theme/theme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tableStyles" Target="tableStyle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microsoft.com/office/2016/11/relationships/changesInfo" Target="changesInfos/changesInfo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customXml" Target="../customXml/item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customXml" Target="../customXml/item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ris Lima" userId="b5ea056ce2397b48" providerId="LiveId" clId="{B3621AD2-C9B3-401E-B8F8-DEBDF7D8BFA7}"/>
    <pc:docChg chg="custSel delSld modSld modShowInfo">
      <pc:chgData name="Chris Lima" userId="b5ea056ce2397b48" providerId="LiveId" clId="{B3621AD2-C9B3-401E-B8F8-DEBDF7D8BFA7}" dt="2022-03-01T17:36:11.136" v="4" actId="1076"/>
      <pc:docMkLst>
        <pc:docMk/>
      </pc:docMkLst>
      <pc:sldChg chg="modSp mod">
        <pc:chgData name="Chris Lima" userId="b5ea056ce2397b48" providerId="LiveId" clId="{B3621AD2-C9B3-401E-B8F8-DEBDF7D8BFA7}" dt="2022-03-01T17:31:10.417" v="0"/>
        <pc:sldMkLst>
          <pc:docMk/>
          <pc:sldMk cId="1975627203" sldId="257"/>
        </pc:sldMkLst>
        <pc:spChg chg="mod">
          <ac:chgData name="Chris Lima" userId="b5ea056ce2397b48" providerId="LiveId" clId="{B3621AD2-C9B3-401E-B8F8-DEBDF7D8BFA7}" dt="2022-03-01T17:31:10.417" v="0"/>
          <ac:spMkLst>
            <pc:docMk/>
            <pc:sldMk cId="1975627203" sldId="257"/>
            <ac:spMk id="3" creationId="{00000000-0000-0000-0000-000000000000}"/>
          </ac:spMkLst>
        </pc:spChg>
      </pc:sldChg>
      <pc:sldChg chg="delSp mod">
        <pc:chgData name="Chris Lima" userId="b5ea056ce2397b48" providerId="LiveId" clId="{B3621AD2-C9B3-401E-B8F8-DEBDF7D8BFA7}" dt="2022-03-01T17:31:19.099" v="2" actId="478"/>
        <pc:sldMkLst>
          <pc:docMk/>
          <pc:sldMk cId="1129798269" sldId="945"/>
        </pc:sldMkLst>
        <pc:picChg chg="del">
          <ac:chgData name="Chris Lima" userId="b5ea056ce2397b48" providerId="LiveId" clId="{B3621AD2-C9B3-401E-B8F8-DEBDF7D8BFA7}" dt="2022-03-01T17:31:19.099" v="2" actId="478"/>
          <ac:picMkLst>
            <pc:docMk/>
            <pc:sldMk cId="1129798269" sldId="945"/>
            <ac:picMk id="9" creationId="{F8FC09E1-41CC-8744-A90B-0290D67CDF13}"/>
          </ac:picMkLst>
        </pc:picChg>
      </pc:sldChg>
      <pc:sldChg chg="modSp mod">
        <pc:chgData name="Chris Lima" userId="b5ea056ce2397b48" providerId="LiveId" clId="{B3621AD2-C9B3-401E-B8F8-DEBDF7D8BFA7}" dt="2022-03-01T17:36:11.136" v="4" actId="1076"/>
        <pc:sldMkLst>
          <pc:docMk/>
          <pc:sldMk cId="2508325728" sldId="947"/>
        </pc:sldMkLst>
        <pc:spChg chg="mod">
          <ac:chgData name="Chris Lima" userId="b5ea056ce2397b48" providerId="LiveId" clId="{B3621AD2-C9B3-401E-B8F8-DEBDF7D8BFA7}" dt="2022-03-01T17:36:11.136" v="4" actId="1076"/>
          <ac:spMkLst>
            <pc:docMk/>
            <pc:sldMk cId="2508325728" sldId="947"/>
            <ac:spMk id="3" creationId="{078721EF-1A67-A84E-917A-70EC20B50059}"/>
          </ac:spMkLst>
        </pc:spChg>
      </pc:sldChg>
      <pc:sldChg chg="del">
        <pc:chgData name="Chris Lima" userId="b5ea056ce2397b48" providerId="LiveId" clId="{B3621AD2-C9B3-401E-B8F8-DEBDF7D8BFA7}" dt="2022-03-01T17:31:17.414" v="1" actId="47"/>
        <pc:sldMkLst>
          <pc:docMk/>
          <pc:sldMk cId="1433562960" sldId="1220"/>
        </pc:sldMkLst>
      </pc:sldChg>
    </pc:docChg>
  </pc:docChgLst>
  <pc:docChgLst>
    <pc:chgData name="Chris Lima" userId="b5ea056ce2397b48" providerId="LiveId" clId="{302B7C4B-4B57-4E8D-9AAE-D4F4E392802D}"/>
    <pc:docChg chg="undo redo custSel addSld delSld modSld sldOrd modMainMaster">
      <pc:chgData name="Chris Lima" userId="b5ea056ce2397b48" providerId="LiveId" clId="{302B7C4B-4B57-4E8D-9AAE-D4F4E392802D}" dt="2022-10-28T21:03:51.114" v="1684" actId="14100"/>
      <pc:docMkLst>
        <pc:docMk/>
      </pc:docMkLst>
      <pc:sldChg chg="del">
        <pc:chgData name="Chris Lima" userId="b5ea056ce2397b48" providerId="LiveId" clId="{302B7C4B-4B57-4E8D-9AAE-D4F4E392802D}" dt="2022-10-24T22:51:26.535" v="1164" actId="47"/>
        <pc:sldMkLst>
          <pc:docMk/>
          <pc:sldMk cId="272339907" sldId="534"/>
        </pc:sldMkLst>
      </pc:sldChg>
      <pc:sldChg chg="del">
        <pc:chgData name="Chris Lima" userId="b5ea056ce2397b48" providerId="LiveId" clId="{302B7C4B-4B57-4E8D-9AAE-D4F4E392802D}" dt="2022-10-24T22:51:28.494" v="1165" actId="47"/>
        <pc:sldMkLst>
          <pc:docMk/>
          <pc:sldMk cId="3253298400" sldId="538"/>
        </pc:sldMkLst>
      </pc:sldChg>
      <pc:sldChg chg="delSp modSp del mod">
        <pc:chgData name="Chris Lima" userId="b5ea056ce2397b48" providerId="LiveId" clId="{302B7C4B-4B57-4E8D-9AAE-D4F4E392802D}" dt="2022-10-24T22:52:12.767" v="1173" actId="47"/>
        <pc:sldMkLst>
          <pc:docMk/>
          <pc:sldMk cId="3913915466" sldId="539"/>
        </pc:sldMkLst>
        <pc:spChg chg="del">
          <ac:chgData name="Chris Lima" userId="b5ea056ce2397b48" providerId="LiveId" clId="{302B7C4B-4B57-4E8D-9AAE-D4F4E392802D}" dt="2022-10-24T22:51:34.958" v="1168" actId="478"/>
          <ac:spMkLst>
            <pc:docMk/>
            <pc:sldMk cId="3913915466" sldId="539"/>
            <ac:spMk id="8" creationId="{66DA82CE-6580-DC45-893B-14A09898556D}"/>
          </ac:spMkLst>
        </pc:spChg>
        <pc:spChg chg="mod">
          <ac:chgData name="Chris Lima" userId="b5ea056ce2397b48" providerId="LiveId" clId="{302B7C4B-4B57-4E8D-9AAE-D4F4E392802D}" dt="2022-10-24T22:51:37.316" v="1169" actId="1076"/>
          <ac:spMkLst>
            <pc:docMk/>
            <pc:sldMk cId="3913915466" sldId="539"/>
            <ac:spMk id="9" creationId="{7A3AC413-ECDB-C14B-AB3F-B54E4B700E84}"/>
          </ac:spMkLst>
        </pc:spChg>
        <pc:picChg chg="del">
          <ac:chgData name="Chris Lima" userId="b5ea056ce2397b48" providerId="LiveId" clId="{302B7C4B-4B57-4E8D-9AAE-D4F4E392802D}" dt="2022-10-24T22:51:33.846" v="1166" actId="478"/>
          <ac:picMkLst>
            <pc:docMk/>
            <pc:sldMk cId="3913915466" sldId="539"/>
            <ac:picMk id="4" creationId="{A8C7E103-F690-D743-B68A-60F987B996F9}"/>
          </ac:picMkLst>
        </pc:picChg>
        <pc:picChg chg="del">
          <ac:chgData name="Chris Lima" userId="b5ea056ce2397b48" providerId="LiveId" clId="{302B7C4B-4B57-4E8D-9AAE-D4F4E392802D}" dt="2022-10-24T22:51:34.447" v="1167" actId="478"/>
          <ac:picMkLst>
            <pc:docMk/>
            <pc:sldMk cId="3913915466" sldId="539"/>
            <ac:picMk id="6" creationId="{6566C064-2358-2741-B48D-3891064E9E75}"/>
          </ac:picMkLst>
        </pc:picChg>
      </pc:sldChg>
      <pc:sldChg chg="del">
        <pc:chgData name="Chris Lima" userId="b5ea056ce2397b48" providerId="LiveId" clId="{302B7C4B-4B57-4E8D-9AAE-D4F4E392802D}" dt="2022-10-24T22:52:48.898" v="1194" actId="47"/>
        <pc:sldMkLst>
          <pc:docMk/>
          <pc:sldMk cId="1980053598" sldId="541"/>
        </pc:sldMkLst>
      </pc:sldChg>
      <pc:sldChg chg="modSp mod">
        <pc:chgData name="Chris Lima" userId="b5ea056ce2397b48" providerId="LiveId" clId="{302B7C4B-4B57-4E8D-9AAE-D4F4E392802D}" dt="2022-10-24T22:45:48.454" v="1141" actId="6549"/>
        <pc:sldMkLst>
          <pc:docMk/>
          <pc:sldMk cId="1129798269" sldId="945"/>
        </pc:sldMkLst>
        <pc:spChg chg="mod">
          <ac:chgData name="Chris Lima" userId="b5ea056ce2397b48" providerId="LiveId" clId="{302B7C4B-4B57-4E8D-9AAE-D4F4E392802D}" dt="2022-10-24T22:45:48.454" v="1141" actId="6549"/>
          <ac:spMkLst>
            <pc:docMk/>
            <pc:sldMk cId="1129798269" sldId="945"/>
            <ac:spMk id="10" creationId="{B49B171B-8E2E-4B50-ADB2-87B0FC0D608E}"/>
          </ac:spMkLst>
        </pc:spChg>
      </pc:sldChg>
      <pc:sldChg chg="modSp mod">
        <pc:chgData name="Chris Lima" userId="b5ea056ce2397b48" providerId="LiveId" clId="{302B7C4B-4B57-4E8D-9AAE-D4F4E392802D}" dt="2022-10-24T22:02:17.489" v="496" actId="1076"/>
        <pc:sldMkLst>
          <pc:docMk/>
          <pc:sldMk cId="2508325728" sldId="947"/>
        </pc:sldMkLst>
        <pc:spChg chg="mod">
          <ac:chgData name="Chris Lima" userId="b5ea056ce2397b48" providerId="LiveId" clId="{302B7C4B-4B57-4E8D-9AAE-D4F4E392802D}" dt="2022-10-24T22:02:17.489" v="496" actId="1076"/>
          <ac:spMkLst>
            <pc:docMk/>
            <pc:sldMk cId="2508325728" sldId="947"/>
            <ac:spMk id="13" creationId="{80214C85-4602-A64F-8A18-B940445EC2CA}"/>
          </ac:spMkLst>
        </pc:spChg>
      </pc:sldChg>
      <pc:sldChg chg="addSp delSp modSp mod">
        <pc:chgData name="Chris Lima" userId="b5ea056ce2397b48" providerId="LiveId" clId="{302B7C4B-4B57-4E8D-9AAE-D4F4E392802D}" dt="2022-10-25T01:28:46.204" v="1682" actId="1076"/>
        <pc:sldMkLst>
          <pc:docMk/>
          <pc:sldMk cId="3762347815" sldId="1096"/>
        </pc:sldMkLst>
        <pc:picChg chg="mod">
          <ac:chgData name="Chris Lima" userId="b5ea056ce2397b48" providerId="LiveId" clId="{302B7C4B-4B57-4E8D-9AAE-D4F4E392802D}" dt="2022-10-24T22:27:42.822" v="927" actId="1076"/>
          <ac:picMkLst>
            <pc:docMk/>
            <pc:sldMk cId="3762347815" sldId="1096"/>
            <ac:picMk id="2" creationId="{5720E634-0DFE-2445-BDC8-3F8864B89ED4}"/>
          </ac:picMkLst>
        </pc:picChg>
        <pc:picChg chg="add mod">
          <ac:chgData name="Chris Lima" userId="b5ea056ce2397b48" providerId="LiveId" clId="{302B7C4B-4B57-4E8D-9AAE-D4F4E392802D}" dt="2022-10-25T01:28:46.204" v="1682" actId="1076"/>
          <ac:picMkLst>
            <pc:docMk/>
            <pc:sldMk cId="3762347815" sldId="1096"/>
            <ac:picMk id="4" creationId="{68FFB667-A55E-4AEB-95FC-0827DD074C54}"/>
          </ac:picMkLst>
        </pc:picChg>
        <pc:picChg chg="del">
          <ac:chgData name="Chris Lima" userId="b5ea056ce2397b48" providerId="LiveId" clId="{302B7C4B-4B57-4E8D-9AAE-D4F4E392802D}" dt="2022-10-24T20:42:37.784" v="410" actId="478"/>
          <ac:picMkLst>
            <pc:docMk/>
            <pc:sldMk cId="3762347815" sldId="1096"/>
            <ac:picMk id="4" creationId="{94D7F7D2-06A5-2E44-BCFF-E766645AE9AD}"/>
          </ac:picMkLst>
        </pc:picChg>
      </pc:sldChg>
      <pc:sldChg chg="modSp mod">
        <pc:chgData name="Chris Lima" userId="b5ea056ce2397b48" providerId="LiveId" clId="{302B7C4B-4B57-4E8D-9AAE-D4F4E392802D}" dt="2022-10-24T22:04:32.336" v="533" actId="1076"/>
        <pc:sldMkLst>
          <pc:docMk/>
          <pc:sldMk cId="2358623055" sldId="1109"/>
        </pc:sldMkLst>
        <pc:spChg chg="mod">
          <ac:chgData name="Chris Lima" userId="b5ea056ce2397b48" providerId="LiveId" clId="{302B7C4B-4B57-4E8D-9AAE-D4F4E392802D}" dt="2022-10-24T22:04:32.336" v="533" actId="1076"/>
          <ac:spMkLst>
            <pc:docMk/>
            <pc:sldMk cId="2358623055" sldId="1109"/>
            <ac:spMk id="13" creationId="{80214C85-4602-A64F-8A18-B940445EC2CA}"/>
          </ac:spMkLst>
        </pc:spChg>
        <pc:picChg chg="mod">
          <ac:chgData name="Chris Lima" userId="b5ea056ce2397b48" providerId="LiveId" clId="{302B7C4B-4B57-4E8D-9AAE-D4F4E392802D}" dt="2022-10-23T13:40:52.390" v="75" actId="1076"/>
          <ac:picMkLst>
            <pc:docMk/>
            <pc:sldMk cId="2358623055" sldId="1109"/>
            <ac:picMk id="14342" creationId="{B2FDB11B-F8DD-364C-97E1-B98447BA700D}"/>
          </ac:picMkLst>
        </pc:picChg>
      </pc:sldChg>
      <pc:sldChg chg="modSp mod">
        <pc:chgData name="Chris Lima" userId="b5ea056ce2397b48" providerId="LiveId" clId="{302B7C4B-4B57-4E8D-9AAE-D4F4E392802D}" dt="2022-10-24T22:05:29.279" v="556" actId="1076"/>
        <pc:sldMkLst>
          <pc:docMk/>
          <pc:sldMk cId="1533129955" sldId="1110"/>
        </pc:sldMkLst>
        <pc:spChg chg="mod">
          <ac:chgData name="Chris Lima" userId="b5ea056ce2397b48" providerId="LiveId" clId="{302B7C4B-4B57-4E8D-9AAE-D4F4E392802D}" dt="2022-10-24T22:05:29.279" v="556" actId="1076"/>
          <ac:spMkLst>
            <pc:docMk/>
            <pc:sldMk cId="1533129955" sldId="1110"/>
            <ac:spMk id="13" creationId="{80214C85-4602-A64F-8A18-B940445EC2CA}"/>
          </ac:spMkLst>
        </pc:spChg>
        <pc:picChg chg="mod">
          <ac:chgData name="Chris Lima" userId="b5ea056ce2397b48" providerId="LiveId" clId="{302B7C4B-4B57-4E8D-9AAE-D4F4E392802D}" dt="2022-10-24T22:05:25.225" v="555" actId="1076"/>
          <ac:picMkLst>
            <pc:docMk/>
            <pc:sldMk cId="1533129955" sldId="1110"/>
            <ac:picMk id="1026" creationId="{8805AC87-5BAA-2E4A-8A92-3F7EA00BE167}"/>
          </ac:picMkLst>
        </pc:picChg>
      </pc:sldChg>
      <pc:sldChg chg="modSp mod">
        <pc:chgData name="Chris Lima" userId="b5ea056ce2397b48" providerId="LiveId" clId="{302B7C4B-4B57-4E8D-9AAE-D4F4E392802D}" dt="2022-10-24T22:07:26.555" v="590" actId="1076"/>
        <pc:sldMkLst>
          <pc:docMk/>
          <pc:sldMk cId="33600057" sldId="1112"/>
        </pc:sldMkLst>
        <pc:spChg chg="mod">
          <ac:chgData name="Chris Lima" userId="b5ea056ce2397b48" providerId="LiveId" clId="{302B7C4B-4B57-4E8D-9AAE-D4F4E392802D}" dt="2022-10-24T22:07:26.555" v="590" actId="1076"/>
          <ac:spMkLst>
            <pc:docMk/>
            <pc:sldMk cId="33600057" sldId="1112"/>
            <ac:spMk id="13" creationId="{80214C85-4602-A64F-8A18-B940445EC2CA}"/>
          </ac:spMkLst>
        </pc:spChg>
        <pc:picChg chg="mod">
          <ac:chgData name="Chris Lima" userId="b5ea056ce2397b48" providerId="LiveId" clId="{302B7C4B-4B57-4E8D-9AAE-D4F4E392802D}" dt="2022-10-24T22:07:21.974" v="589" actId="1076"/>
          <ac:picMkLst>
            <pc:docMk/>
            <pc:sldMk cId="33600057" sldId="1112"/>
            <ac:picMk id="3" creationId="{D508D4DF-DC8D-CF4F-9483-9F6EB39DE5DA}"/>
          </ac:picMkLst>
        </pc:picChg>
      </pc:sldChg>
      <pc:sldChg chg="addSp delSp modSp mod">
        <pc:chgData name="Chris Lima" userId="b5ea056ce2397b48" providerId="LiveId" clId="{302B7C4B-4B57-4E8D-9AAE-D4F4E392802D}" dt="2022-10-24T22:07:57.992" v="600" actId="478"/>
        <pc:sldMkLst>
          <pc:docMk/>
          <pc:sldMk cId="660771624" sldId="1113"/>
        </pc:sldMkLst>
        <pc:spChg chg="mod">
          <ac:chgData name="Chris Lima" userId="b5ea056ce2397b48" providerId="LiveId" clId="{302B7C4B-4B57-4E8D-9AAE-D4F4E392802D}" dt="2022-10-24T22:07:56.395" v="599" actId="1076"/>
          <ac:spMkLst>
            <pc:docMk/>
            <pc:sldMk cId="660771624" sldId="1113"/>
            <ac:spMk id="3" creationId="{AB2F3B5D-7BF2-0947-9719-696AADED487C}"/>
          </ac:spMkLst>
        </pc:spChg>
        <pc:spChg chg="add del mod">
          <ac:chgData name="Chris Lima" userId="b5ea056ce2397b48" providerId="LiveId" clId="{302B7C4B-4B57-4E8D-9AAE-D4F4E392802D}" dt="2022-10-24T22:07:48.458" v="598" actId="478"/>
          <ac:spMkLst>
            <pc:docMk/>
            <pc:sldMk cId="660771624" sldId="1113"/>
            <ac:spMk id="5" creationId="{5357712A-F50E-8ADF-CA16-C64DAE86BE12}"/>
          </ac:spMkLst>
        </pc:spChg>
        <pc:spChg chg="mod">
          <ac:chgData name="Chris Lima" userId="b5ea056ce2397b48" providerId="LiveId" clId="{302B7C4B-4B57-4E8D-9AAE-D4F4E392802D}" dt="2022-10-24T22:07:56.395" v="599" actId="1076"/>
          <ac:spMkLst>
            <pc:docMk/>
            <pc:sldMk cId="660771624" sldId="1113"/>
            <ac:spMk id="7" creationId="{D4452EB8-CEF2-8643-9770-844EAB5BEF6F}"/>
          </ac:spMkLst>
        </pc:spChg>
        <pc:spChg chg="mod">
          <ac:chgData name="Chris Lima" userId="b5ea056ce2397b48" providerId="LiveId" clId="{302B7C4B-4B57-4E8D-9AAE-D4F4E392802D}" dt="2022-10-24T22:07:34.374" v="592" actId="1076"/>
          <ac:spMkLst>
            <pc:docMk/>
            <pc:sldMk cId="660771624" sldId="1113"/>
            <ac:spMk id="13" creationId="{80214C85-4602-A64F-8A18-B940445EC2CA}"/>
          </ac:spMkLst>
        </pc:spChg>
        <pc:picChg chg="add del mod">
          <ac:chgData name="Chris Lima" userId="b5ea056ce2397b48" providerId="LiveId" clId="{302B7C4B-4B57-4E8D-9AAE-D4F4E392802D}" dt="2022-10-24T22:07:56.395" v="599" actId="1076"/>
          <ac:picMkLst>
            <pc:docMk/>
            <pc:sldMk cId="660771624" sldId="1113"/>
            <ac:picMk id="2" creationId="{9F91176A-09E7-E14C-9D66-0066330A6644}"/>
          </ac:picMkLst>
        </pc:picChg>
        <pc:picChg chg="add del mod">
          <ac:chgData name="Chris Lima" userId="b5ea056ce2397b48" providerId="LiveId" clId="{302B7C4B-4B57-4E8D-9AAE-D4F4E392802D}" dt="2022-10-24T22:07:57.992" v="600" actId="478"/>
          <ac:picMkLst>
            <pc:docMk/>
            <pc:sldMk cId="660771624" sldId="1113"/>
            <ac:picMk id="4" creationId="{A353905D-0118-3767-159A-70248EFC4C98}"/>
          </ac:picMkLst>
        </pc:picChg>
        <pc:picChg chg="mod">
          <ac:chgData name="Chris Lima" userId="b5ea056ce2397b48" providerId="LiveId" clId="{302B7C4B-4B57-4E8D-9AAE-D4F4E392802D}" dt="2022-10-24T22:07:56.395" v="599" actId="1076"/>
          <ac:picMkLst>
            <pc:docMk/>
            <pc:sldMk cId="660771624" sldId="1113"/>
            <ac:picMk id="1026" creationId="{8508A5B2-2923-9847-BC68-147F05111BF6}"/>
          </ac:picMkLst>
        </pc:picChg>
      </pc:sldChg>
      <pc:sldChg chg="modSp mod">
        <pc:chgData name="Chris Lima" userId="b5ea056ce2397b48" providerId="LiveId" clId="{302B7C4B-4B57-4E8D-9AAE-D4F4E392802D}" dt="2022-10-24T22:06:33.145" v="575" actId="14100"/>
        <pc:sldMkLst>
          <pc:docMk/>
          <pc:sldMk cId="286464080" sldId="1114"/>
        </pc:sldMkLst>
        <pc:spChg chg="mod">
          <ac:chgData name="Chris Lima" userId="b5ea056ce2397b48" providerId="LiveId" clId="{302B7C4B-4B57-4E8D-9AAE-D4F4E392802D}" dt="2022-10-24T22:06:16.339" v="567" actId="1076"/>
          <ac:spMkLst>
            <pc:docMk/>
            <pc:sldMk cId="286464080" sldId="1114"/>
            <ac:spMk id="10" creationId="{D4AC3B8A-B055-D443-B51E-67FED232FBB3}"/>
          </ac:spMkLst>
        </pc:spChg>
        <pc:spChg chg="mod">
          <ac:chgData name="Chris Lima" userId="b5ea056ce2397b48" providerId="LiveId" clId="{302B7C4B-4B57-4E8D-9AAE-D4F4E392802D}" dt="2022-10-24T22:06:33.145" v="575" actId="14100"/>
          <ac:spMkLst>
            <pc:docMk/>
            <pc:sldMk cId="286464080" sldId="1114"/>
            <ac:spMk id="11" creationId="{E77D5488-3A83-BA42-90F3-00A144FD9A1B}"/>
          </ac:spMkLst>
        </pc:spChg>
        <pc:spChg chg="mod">
          <ac:chgData name="Chris Lima" userId="b5ea056ce2397b48" providerId="LiveId" clId="{302B7C4B-4B57-4E8D-9AAE-D4F4E392802D}" dt="2022-10-24T22:06:16.339" v="567" actId="1076"/>
          <ac:spMkLst>
            <pc:docMk/>
            <pc:sldMk cId="286464080" sldId="1114"/>
            <ac:spMk id="14" creationId="{07067016-D030-3947-A6B6-022E06641262}"/>
          </ac:spMkLst>
        </pc:spChg>
        <pc:picChg chg="mod">
          <ac:chgData name="Chris Lima" userId="b5ea056ce2397b48" providerId="LiveId" clId="{302B7C4B-4B57-4E8D-9AAE-D4F4E392802D}" dt="2022-10-24T22:06:16.339" v="567" actId="1076"/>
          <ac:picMkLst>
            <pc:docMk/>
            <pc:sldMk cId="286464080" sldId="1114"/>
            <ac:picMk id="4" creationId="{750A65F1-7E4F-7D4A-BAE8-9B8FE3CAF299}"/>
          </ac:picMkLst>
        </pc:picChg>
        <pc:picChg chg="mod">
          <ac:chgData name="Chris Lima" userId="b5ea056ce2397b48" providerId="LiveId" clId="{302B7C4B-4B57-4E8D-9AAE-D4F4E392802D}" dt="2022-10-24T22:06:16.339" v="567" actId="1076"/>
          <ac:picMkLst>
            <pc:docMk/>
            <pc:sldMk cId="286464080" sldId="1114"/>
            <ac:picMk id="6" creationId="{93B9268C-CA2B-E146-8D2D-7E72F882D0BC}"/>
          </ac:picMkLst>
        </pc:picChg>
        <pc:picChg chg="mod">
          <ac:chgData name="Chris Lima" userId="b5ea056ce2397b48" providerId="LiveId" clId="{302B7C4B-4B57-4E8D-9AAE-D4F4E392802D}" dt="2022-10-24T22:06:16.339" v="567" actId="1076"/>
          <ac:picMkLst>
            <pc:docMk/>
            <pc:sldMk cId="286464080" sldId="1114"/>
            <ac:picMk id="9" creationId="{4ED6A261-1407-3946-BEB1-2F4A58210F4D}"/>
          </ac:picMkLst>
        </pc:picChg>
        <pc:picChg chg="mod">
          <ac:chgData name="Chris Lima" userId="b5ea056ce2397b48" providerId="LiveId" clId="{302B7C4B-4B57-4E8D-9AAE-D4F4E392802D}" dt="2022-10-24T22:06:16.339" v="567" actId="1076"/>
          <ac:picMkLst>
            <pc:docMk/>
            <pc:sldMk cId="286464080" sldId="1114"/>
            <ac:picMk id="3074" creationId="{34503DDF-DCCE-E241-9C90-90EC968BE1AD}"/>
          </ac:picMkLst>
        </pc:picChg>
        <pc:cxnChg chg="mod">
          <ac:chgData name="Chris Lima" userId="b5ea056ce2397b48" providerId="LiveId" clId="{302B7C4B-4B57-4E8D-9AAE-D4F4E392802D}" dt="2022-10-24T22:06:16.339" v="567" actId="1076"/>
          <ac:cxnSpMkLst>
            <pc:docMk/>
            <pc:sldMk cId="286464080" sldId="1114"/>
            <ac:cxnSpMk id="5" creationId="{141354FF-BDA1-6044-8AE1-7FB0249BF594}"/>
          </ac:cxnSpMkLst>
        </pc:cxnChg>
        <pc:cxnChg chg="mod">
          <ac:chgData name="Chris Lima" userId="b5ea056ce2397b48" providerId="LiveId" clId="{302B7C4B-4B57-4E8D-9AAE-D4F4E392802D}" dt="2022-10-24T22:06:16.339" v="567" actId="1076"/>
          <ac:cxnSpMkLst>
            <pc:docMk/>
            <pc:sldMk cId="286464080" sldId="1114"/>
            <ac:cxnSpMk id="7" creationId="{7411A52B-37E3-724C-B61F-C1FE43961E0F}"/>
          </ac:cxnSpMkLst>
        </pc:cxnChg>
      </pc:sldChg>
      <pc:sldChg chg="modSp mod">
        <pc:chgData name="Chris Lima" userId="b5ea056ce2397b48" providerId="LiveId" clId="{302B7C4B-4B57-4E8D-9AAE-D4F4E392802D}" dt="2022-10-24T22:06:51.759" v="579" actId="1076"/>
        <pc:sldMkLst>
          <pc:docMk/>
          <pc:sldMk cId="2889620760" sldId="1115"/>
        </pc:sldMkLst>
        <pc:spChg chg="mod">
          <ac:chgData name="Chris Lima" userId="b5ea056ce2397b48" providerId="LiveId" clId="{302B7C4B-4B57-4E8D-9AAE-D4F4E392802D}" dt="2022-10-24T22:06:51.759" v="579" actId="1076"/>
          <ac:spMkLst>
            <pc:docMk/>
            <pc:sldMk cId="2889620760" sldId="1115"/>
            <ac:spMk id="8" creationId="{3EE67AD3-03C4-6F42-87C8-2D24C571E42A}"/>
          </ac:spMkLst>
        </pc:spChg>
        <pc:spChg chg="mod">
          <ac:chgData name="Chris Lima" userId="b5ea056ce2397b48" providerId="LiveId" clId="{302B7C4B-4B57-4E8D-9AAE-D4F4E392802D}" dt="2022-10-24T22:06:43.039" v="576" actId="1076"/>
          <ac:spMkLst>
            <pc:docMk/>
            <pc:sldMk cId="2889620760" sldId="1115"/>
            <ac:spMk id="11" creationId="{E77D5488-3A83-BA42-90F3-00A144FD9A1B}"/>
          </ac:spMkLst>
        </pc:spChg>
        <pc:spChg chg="mod">
          <ac:chgData name="Chris Lima" userId="b5ea056ce2397b48" providerId="LiveId" clId="{302B7C4B-4B57-4E8D-9AAE-D4F4E392802D}" dt="2022-10-24T22:06:51.759" v="579" actId="1076"/>
          <ac:spMkLst>
            <pc:docMk/>
            <pc:sldMk cId="2889620760" sldId="1115"/>
            <ac:spMk id="17" creationId="{B1B68D42-E190-AF46-93D1-1EEB409DD01F}"/>
          </ac:spMkLst>
        </pc:spChg>
        <pc:spChg chg="mod">
          <ac:chgData name="Chris Lima" userId="b5ea056ce2397b48" providerId="LiveId" clId="{302B7C4B-4B57-4E8D-9AAE-D4F4E392802D}" dt="2022-10-24T22:06:51.759" v="579" actId="1076"/>
          <ac:spMkLst>
            <pc:docMk/>
            <pc:sldMk cId="2889620760" sldId="1115"/>
            <ac:spMk id="18" creationId="{64A88082-594D-4F4F-899C-02C4D950B795}"/>
          </ac:spMkLst>
        </pc:spChg>
        <pc:picChg chg="mod">
          <ac:chgData name="Chris Lima" userId="b5ea056ce2397b48" providerId="LiveId" clId="{302B7C4B-4B57-4E8D-9AAE-D4F4E392802D}" dt="2022-10-24T22:06:51.759" v="579" actId="1076"/>
          <ac:picMkLst>
            <pc:docMk/>
            <pc:sldMk cId="2889620760" sldId="1115"/>
            <ac:picMk id="14" creationId="{D6D2DC1B-CAB6-E147-A4B1-0E04EA468C79}"/>
          </ac:picMkLst>
        </pc:picChg>
        <pc:picChg chg="mod">
          <ac:chgData name="Chris Lima" userId="b5ea056ce2397b48" providerId="LiveId" clId="{302B7C4B-4B57-4E8D-9AAE-D4F4E392802D}" dt="2022-10-24T22:06:51.759" v="579" actId="1076"/>
          <ac:picMkLst>
            <pc:docMk/>
            <pc:sldMk cId="2889620760" sldId="1115"/>
            <ac:picMk id="15" creationId="{519E741E-9DCD-9F43-9AEB-F1892C7C0956}"/>
          </ac:picMkLst>
        </pc:picChg>
        <pc:picChg chg="mod">
          <ac:chgData name="Chris Lima" userId="b5ea056ce2397b48" providerId="LiveId" clId="{302B7C4B-4B57-4E8D-9AAE-D4F4E392802D}" dt="2022-10-24T22:06:51.759" v="579" actId="1076"/>
          <ac:picMkLst>
            <pc:docMk/>
            <pc:sldMk cId="2889620760" sldId="1115"/>
            <ac:picMk id="3074" creationId="{34503DDF-DCCE-E241-9C90-90EC968BE1AD}"/>
          </ac:picMkLst>
        </pc:picChg>
        <pc:picChg chg="mod">
          <ac:chgData name="Chris Lima" userId="b5ea056ce2397b48" providerId="LiveId" clId="{302B7C4B-4B57-4E8D-9AAE-D4F4E392802D}" dt="2022-10-24T22:06:51.759" v="579" actId="1076"/>
          <ac:picMkLst>
            <pc:docMk/>
            <pc:sldMk cId="2889620760" sldId="1115"/>
            <ac:picMk id="5126" creationId="{117652EC-CE20-214A-BAAF-08D6899037F4}"/>
          </ac:picMkLst>
        </pc:picChg>
        <pc:cxnChg chg="mod">
          <ac:chgData name="Chris Lima" userId="b5ea056ce2397b48" providerId="LiveId" clId="{302B7C4B-4B57-4E8D-9AAE-D4F4E392802D}" dt="2022-10-24T22:06:51.759" v="579" actId="1076"/>
          <ac:cxnSpMkLst>
            <pc:docMk/>
            <pc:sldMk cId="2889620760" sldId="1115"/>
            <ac:cxnSpMk id="12" creationId="{FCB9677B-27BD-5544-8196-2C4CBD3C0725}"/>
          </ac:cxnSpMkLst>
        </pc:cxnChg>
      </pc:sldChg>
      <pc:sldChg chg="modSp mod">
        <pc:chgData name="Chris Lima" userId="b5ea056ce2397b48" providerId="LiveId" clId="{302B7C4B-4B57-4E8D-9AAE-D4F4E392802D}" dt="2022-10-24T22:07:14.544" v="588" actId="20577"/>
        <pc:sldMkLst>
          <pc:docMk/>
          <pc:sldMk cId="1853528939" sldId="1116"/>
        </pc:sldMkLst>
        <pc:spChg chg="mod">
          <ac:chgData name="Chris Lima" userId="b5ea056ce2397b48" providerId="LiveId" clId="{302B7C4B-4B57-4E8D-9AAE-D4F4E392802D}" dt="2022-10-24T22:07:00.749" v="580" actId="1076"/>
          <ac:spMkLst>
            <pc:docMk/>
            <pc:sldMk cId="1853528939" sldId="1116"/>
            <ac:spMk id="8" creationId="{CBAA636E-03CE-C84E-9722-F8F6E2206BC0}"/>
          </ac:spMkLst>
        </pc:spChg>
        <pc:spChg chg="mod">
          <ac:chgData name="Chris Lima" userId="b5ea056ce2397b48" providerId="LiveId" clId="{302B7C4B-4B57-4E8D-9AAE-D4F4E392802D}" dt="2022-10-24T22:07:14.544" v="588" actId="20577"/>
          <ac:spMkLst>
            <pc:docMk/>
            <pc:sldMk cId="1853528939" sldId="1116"/>
            <ac:spMk id="11" creationId="{E77D5488-3A83-BA42-90F3-00A144FD9A1B}"/>
          </ac:spMkLst>
        </pc:spChg>
        <pc:spChg chg="mod">
          <ac:chgData name="Chris Lima" userId="b5ea056ce2397b48" providerId="LiveId" clId="{302B7C4B-4B57-4E8D-9AAE-D4F4E392802D}" dt="2022-10-24T22:07:00.749" v="580" actId="1076"/>
          <ac:spMkLst>
            <pc:docMk/>
            <pc:sldMk cId="1853528939" sldId="1116"/>
            <ac:spMk id="24" creationId="{ECDFB01C-A6A0-444C-B0DE-DDE2A1BB31DE}"/>
          </ac:spMkLst>
        </pc:spChg>
        <pc:spChg chg="mod">
          <ac:chgData name="Chris Lima" userId="b5ea056ce2397b48" providerId="LiveId" clId="{302B7C4B-4B57-4E8D-9AAE-D4F4E392802D}" dt="2022-10-24T22:07:00.749" v="580" actId="1076"/>
          <ac:spMkLst>
            <pc:docMk/>
            <pc:sldMk cId="1853528939" sldId="1116"/>
            <ac:spMk id="25" creationId="{54B68A2A-89F9-D044-B5AC-239EF01F295A}"/>
          </ac:spMkLst>
        </pc:spChg>
        <pc:spChg chg="mod">
          <ac:chgData name="Chris Lima" userId="b5ea056ce2397b48" providerId="LiveId" clId="{302B7C4B-4B57-4E8D-9AAE-D4F4E392802D}" dt="2022-10-24T22:07:00.749" v="580" actId="1076"/>
          <ac:spMkLst>
            <pc:docMk/>
            <pc:sldMk cId="1853528939" sldId="1116"/>
            <ac:spMk id="26" creationId="{B57A6819-97CD-9B4A-810B-34FF2A4F418D}"/>
          </ac:spMkLst>
        </pc:spChg>
        <pc:spChg chg="mod">
          <ac:chgData name="Chris Lima" userId="b5ea056ce2397b48" providerId="LiveId" clId="{302B7C4B-4B57-4E8D-9AAE-D4F4E392802D}" dt="2022-10-24T22:07:00.749" v="580" actId="1076"/>
          <ac:spMkLst>
            <pc:docMk/>
            <pc:sldMk cId="1853528939" sldId="1116"/>
            <ac:spMk id="27" creationId="{77E5A038-05B7-E74F-A90D-AB49E67007EC}"/>
          </ac:spMkLst>
        </pc:spChg>
        <pc:picChg chg="mod">
          <ac:chgData name="Chris Lima" userId="b5ea056ce2397b48" providerId="LiveId" clId="{302B7C4B-4B57-4E8D-9AAE-D4F4E392802D}" dt="2022-10-24T22:07:00.749" v="580" actId="1076"/>
          <ac:picMkLst>
            <pc:docMk/>
            <pc:sldMk cId="1853528939" sldId="1116"/>
            <ac:picMk id="6" creationId="{93B9268C-CA2B-E146-8D2D-7E72F882D0BC}"/>
          </ac:picMkLst>
        </pc:picChg>
        <pc:picChg chg="mod">
          <ac:chgData name="Chris Lima" userId="b5ea056ce2397b48" providerId="LiveId" clId="{302B7C4B-4B57-4E8D-9AAE-D4F4E392802D}" dt="2022-10-24T22:07:00.749" v="580" actId="1076"/>
          <ac:picMkLst>
            <pc:docMk/>
            <pc:sldMk cId="1853528939" sldId="1116"/>
            <ac:picMk id="9" creationId="{4ED6A261-1407-3946-BEB1-2F4A58210F4D}"/>
          </ac:picMkLst>
        </pc:picChg>
        <pc:picChg chg="mod">
          <ac:chgData name="Chris Lima" userId="b5ea056ce2397b48" providerId="LiveId" clId="{302B7C4B-4B57-4E8D-9AAE-D4F4E392802D}" dt="2022-10-24T22:07:00.749" v="580" actId="1076"/>
          <ac:picMkLst>
            <pc:docMk/>
            <pc:sldMk cId="1853528939" sldId="1116"/>
            <ac:picMk id="12" creationId="{556AB4B2-D05A-A242-B010-852692BEA380}"/>
          </ac:picMkLst>
        </pc:picChg>
        <pc:picChg chg="mod">
          <ac:chgData name="Chris Lima" userId="b5ea056ce2397b48" providerId="LiveId" clId="{302B7C4B-4B57-4E8D-9AAE-D4F4E392802D}" dt="2022-10-24T22:07:00.749" v="580" actId="1076"/>
          <ac:picMkLst>
            <pc:docMk/>
            <pc:sldMk cId="1853528939" sldId="1116"/>
            <ac:picMk id="16" creationId="{090C9A34-A36A-E84F-8332-56A261024701}"/>
          </ac:picMkLst>
        </pc:picChg>
        <pc:picChg chg="mod">
          <ac:chgData name="Chris Lima" userId="b5ea056ce2397b48" providerId="LiveId" clId="{302B7C4B-4B57-4E8D-9AAE-D4F4E392802D}" dt="2022-10-24T22:07:00.749" v="580" actId="1076"/>
          <ac:picMkLst>
            <pc:docMk/>
            <pc:sldMk cId="1853528939" sldId="1116"/>
            <ac:picMk id="17" creationId="{03EDF6A8-7F0C-1344-8B07-7E3D26C42665}"/>
          </ac:picMkLst>
        </pc:picChg>
        <pc:picChg chg="mod">
          <ac:chgData name="Chris Lima" userId="b5ea056ce2397b48" providerId="LiveId" clId="{302B7C4B-4B57-4E8D-9AAE-D4F4E392802D}" dt="2022-10-24T22:07:00.749" v="580" actId="1076"/>
          <ac:picMkLst>
            <pc:docMk/>
            <pc:sldMk cId="1853528939" sldId="1116"/>
            <ac:picMk id="18" creationId="{027CD96B-1967-2F48-8407-F4B10907DB56}"/>
          </ac:picMkLst>
        </pc:picChg>
        <pc:picChg chg="mod">
          <ac:chgData name="Chris Lima" userId="b5ea056ce2397b48" providerId="LiveId" clId="{302B7C4B-4B57-4E8D-9AAE-D4F4E392802D}" dt="2022-10-24T22:07:00.749" v="580" actId="1076"/>
          <ac:picMkLst>
            <pc:docMk/>
            <pc:sldMk cId="1853528939" sldId="1116"/>
            <ac:picMk id="20" creationId="{BF0B9612-67ED-A74F-A880-6BDD0C02363F}"/>
          </ac:picMkLst>
        </pc:picChg>
        <pc:picChg chg="mod">
          <ac:chgData name="Chris Lima" userId="b5ea056ce2397b48" providerId="LiveId" clId="{302B7C4B-4B57-4E8D-9AAE-D4F4E392802D}" dt="2022-10-24T22:07:00.749" v="580" actId="1076"/>
          <ac:picMkLst>
            <pc:docMk/>
            <pc:sldMk cId="1853528939" sldId="1116"/>
            <ac:picMk id="22" creationId="{AA1E1B07-773D-614B-B2C8-201C4D466667}"/>
          </ac:picMkLst>
        </pc:picChg>
        <pc:cxnChg chg="mod">
          <ac:chgData name="Chris Lima" userId="b5ea056ce2397b48" providerId="LiveId" clId="{302B7C4B-4B57-4E8D-9AAE-D4F4E392802D}" dt="2022-10-24T22:07:00.749" v="580" actId="1076"/>
          <ac:cxnSpMkLst>
            <pc:docMk/>
            <pc:sldMk cId="1853528939" sldId="1116"/>
            <ac:cxnSpMk id="5" creationId="{141354FF-BDA1-6044-8AE1-7FB0249BF594}"/>
          </ac:cxnSpMkLst>
        </pc:cxnChg>
        <pc:cxnChg chg="mod">
          <ac:chgData name="Chris Lima" userId="b5ea056ce2397b48" providerId="LiveId" clId="{302B7C4B-4B57-4E8D-9AAE-D4F4E392802D}" dt="2022-10-24T22:07:00.749" v="580" actId="1076"/>
          <ac:cxnSpMkLst>
            <pc:docMk/>
            <pc:sldMk cId="1853528939" sldId="1116"/>
            <ac:cxnSpMk id="19" creationId="{2F5D2AD7-0B76-8E40-B993-C80364898B37}"/>
          </ac:cxnSpMkLst>
        </pc:cxnChg>
        <pc:cxnChg chg="mod">
          <ac:chgData name="Chris Lima" userId="b5ea056ce2397b48" providerId="LiveId" clId="{302B7C4B-4B57-4E8D-9AAE-D4F4E392802D}" dt="2022-10-24T22:07:00.749" v="580" actId="1076"/>
          <ac:cxnSpMkLst>
            <pc:docMk/>
            <pc:sldMk cId="1853528939" sldId="1116"/>
            <ac:cxnSpMk id="21" creationId="{0DE88C5A-5848-8B48-9722-4DBCCFC9C6AB}"/>
          </ac:cxnSpMkLst>
        </pc:cxnChg>
        <pc:cxnChg chg="mod">
          <ac:chgData name="Chris Lima" userId="b5ea056ce2397b48" providerId="LiveId" clId="{302B7C4B-4B57-4E8D-9AAE-D4F4E392802D}" dt="2022-10-24T22:07:00.749" v="580" actId="1076"/>
          <ac:cxnSpMkLst>
            <pc:docMk/>
            <pc:sldMk cId="1853528939" sldId="1116"/>
            <ac:cxnSpMk id="23" creationId="{006A7129-EE58-1547-8EE4-E93917517376}"/>
          </ac:cxnSpMkLst>
        </pc:cxnChg>
      </pc:sldChg>
      <pc:sldChg chg="modSp mod">
        <pc:chgData name="Chris Lima" userId="b5ea056ce2397b48" providerId="LiveId" clId="{302B7C4B-4B57-4E8D-9AAE-D4F4E392802D}" dt="2022-10-24T22:08:14.115" v="605" actId="1076"/>
        <pc:sldMkLst>
          <pc:docMk/>
          <pc:sldMk cId="1502871334" sldId="1117"/>
        </pc:sldMkLst>
        <pc:spChg chg="mod">
          <ac:chgData name="Chris Lima" userId="b5ea056ce2397b48" providerId="LiveId" clId="{302B7C4B-4B57-4E8D-9AAE-D4F4E392802D}" dt="2022-10-24T22:08:14.115" v="605" actId="1076"/>
          <ac:spMkLst>
            <pc:docMk/>
            <pc:sldMk cId="1502871334" sldId="1117"/>
            <ac:spMk id="13" creationId="{80214C85-4602-A64F-8A18-B940445EC2CA}"/>
          </ac:spMkLst>
        </pc:spChg>
        <pc:picChg chg="mod">
          <ac:chgData name="Chris Lima" userId="b5ea056ce2397b48" providerId="LiveId" clId="{302B7C4B-4B57-4E8D-9AAE-D4F4E392802D}" dt="2022-10-24T22:08:08.115" v="603" actId="1076"/>
          <ac:picMkLst>
            <pc:docMk/>
            <pc:sldMk cId="1502871334" sldId="1117"/>
            <ac:picMk id="2050" creationId="{E130DF42-6FF1-D74E-A2AF-9D37C8C43951}"/>
          </ac:picMkLst>
        </pc:picChg>
      </pc:sldChg>
      <pc:sldChg chg="delSp modSp mod">
        <pc:chgData name="Chris Lima" userId="b5ea056ce2397b48" providerId="LiveId" clId="{302B7C4B-4B57-4E8D-9AAE-D4F4E392802D}" dt="2022-10-24T22:08:20.840" v="607" actId="14100"/>
        <pc:sldMkLst>
          <pc:docMk/>
          <pc:sldMk cId="1341878455" sldId="1118"/>
        </pc:sldMkLst>
        <pc:spChg chg="mod">
          <ac:chgData name="Chris Lima" userId="b5ea056ce2397b48" providerId="LiveId" clId="{302B7C4B-4B57-4E8D-9AAE-D4F4E392802D}" dt="2022-10-24T22:08:20.840" v="607" actId="14100"/>
          <ac:spMkLst>
            <pc:docMk/>
            <pc:sldMk cId="1341878455" sldId="1118"/>
            <ac:spMk id="13" creationId="{80214C85-4602-A64F-8A18-B940445EC2CA}"/>
          </ac:spMkLst>
        </pc:spChg>
        <pc:picChg chg="del">
          <ac:chgData name="Chris Lima" userId="b5ea056ce2397b48" providerId="LiveId" clId="{302B7C4B-4B57-4E8D-9AAE-D4F4E392802D}" dt="2022-10-23T13:47:05.080" v="82" actId="478"/>
          <ac:picMkLst>
            <pc:docMk/>
            <pc:sldMk cId="1341878455" sldId="1118"/>
            <ac:picMk id="1026" creationId="{34EB6816-3E5E-414C-BC87-6094D83F64FC}"/>
          </ac:picMkLst>
        </pc:picChg>
      </pc:sldChg>
      <pc:sldChg chg="modSp mod">
        <pc:chgData name="Chris Lima" userId="b5ea056ce2397b48" providerId="LiveId" clId="{302B7C4B-4B57-4E8D-9AAE-D4F4E392802D}" dt="2022-10-24T22:08:31.036" v="610" actId="1076"/>
        <pc:sldMkLst>
          <pc:docMk/>
          <pc:sldMk cId="2073854754" sldId="1119"/>
        </pc:sldMkLst>
        <pc:spChg chg="mod">
          <ac:chgData name="Chris Lima" userId="b5ea056ce2397b48" providerId="LiveId" clId="{302B7C4B-4B57-4E8D-9AAE-D4F4E392802D}" dt="2022-10-24T22:08:31.036" v="610" actId="1076"/>
          <ac:spMkLst>
            <pc:docMk/>
            <pc:sldMk cId="2073854754" sldId="1119"/>
            <ac:spMk id="13" creationId="{80214C85-4602-A64F-8A18-B940445EC2CA}"/>
          </ac:spMkLst>
        </pc:spChg>
        <pc:picChg chg="mod">
          <ac:chgData name="Chris Lima" userId="b5ea056ce2397b48" providerId="LiveId" clId="{302B7C4B-4B57-4E8D-9AAE-D4F4E392802D}" dt="2022-10-24T22:08:26.993" v="609" actId="1076"/>
          <ac:picMkLst>
            <pc:docMk/>
            <pc:sldMk cId="2073854754" sldId="1119"/>
            <ac:picMk id="6146" creationId="{A8FF438E-AF1F-814E-BECB-05E08AE26639}"/>
          </ac:picMkLst>
        </pc:picChg>
      </pc:sldChg>
      <pc:sldChg chg="delSp modSp mod">
        <pc:chgData name="Chris Lima" userId="b5ea056ce2397b48" providerId="LiveId" clId="{302B7C4B-4B57-4E8D-9AAE-D4F4E392802D}" dt="2022-10-24T22:08:39.951" v="612" actId="1076"/>
        <pc:sldMkLst>
          <pc:docMk/>
          <pc:sldMk cId="3305342521" sldId="1120"/>
        </pc:sldMkLst>
        <pc:spChg chg="mod">
          <ac:chgData name="Chris Lima" userId="b5ea056ce2397b48" providerId="LiveId" clId="{302B7C4B-4B57-4E8D-9AAE-D4F4E392802D}" dt="2022-10-24T22:08:39.951" v="612" actId="1076"/>
          <ac:spMkLst>
            <pc:docMk/>
            <pc:sldMk cId="3305342521" sldId="1120"/>
            <ac:spMk id="13" creationId="{80214C85-4602-A64F-8A18-B940445EC2CA}"/>
          </ac:spMkLst>
        </pc:spChg>
        <pc:picChg chg="del">
          <ac:chgData name="Chris Lima" userId="b5ea056ce2397b48" providerId="LiveId" clId="{302B7C4B-4B57-4E8D-9AAE-D4F4E392802D}" dt="2022-10-24T22:08:37.446" v="611" actId="478"/>
          <ac:picMkLst>
            <pc:docMk/>
            <pc:sldMk cId="3305342521" sldId="1120"/>
            <ac:picMk id="7170" creationId="{654139EE-5CCF-6147-B838-F087846A3620}"/>
          </ac:picMkLst>
        </pc:picChg>
      </pc:sldChg>
      <pc:sldChg chg="modSp mod">
        <pc:chgData name="Chris Lima" userId="b5ea056ce2397b48" providerId="LiveId" clId="{302B7C4B-4B57-4E8D-9AAE-D4F4E392802D}" dt="2022-10-24T22:08:55.303" v="619" actId="1076"/>
        <pc:sldMkLst>
          <pc:docMk/>
          <pc:sldMk cId="231780130" sldId="1121"/>
        </pc:sldMkLst>
        <pc:spChg chg="mod">
          <ac:chgData name="Chris Lima" userId="b5ea056ce2397b48" providerId="LiveId" clId="{302B7C4B-4B57-4E8D-9AAE-D4F4E392802D}" dt="2022-10-24T22:08:55.303" v="619" actId="1076"/>
          <ac:spMkLst>
            <pc:docMk/>
            <pc:sldMk cId="231780130" sldId="1121"/>
            <ac:spMk id="13" creationId="{80214C85-4602-A64F-8A18-B940445EC2CA}"/>
          </ac:spMkLst>
        </pc:spChg>
        <pc:picChg chg="mod">
          <ac:chgData name="Chris Lima" userId="b5ea056ce2397b48" providerId="LiveId" clId="{302B7C4B-4B57-4E8D-9AAE-D4F4E392802D}" dt="2022-10-24T22:08:52.924" v="618" actId="1076"/>
          <ac:picMkLst>
            <pc:docMk/>
            <pc:sldMk cId="231780130" sldId="1121"/>
            <ac:picMk id="3" creationId="{21DC10B8-C9AC-5840-AAC4-1A6A99998184}"/>
          </ac:picMkLst>
        </pc:picChg>
      </pc:sldChg>
      <pc:sldChg chg="modSp mod">
        <pc:chgData name="Chris Lima" userId="b5ea056ce2397b48" providerId="LiveId" clId="{302B7C4B-4B57-4E8D-9AAE-D4F4E392802D}" dt="2022-10-24T22:09:06.768" v="623" actId="1076"/>
        <pc:sldMkLst>
          <pc:docMk/>
          <pc:sldMk cId="2091198724" sldId="1122"/>
        </pc:sldMkLst>
        <pc:spChg chg="mod">
          <ac:chgData name="Chris Lima" userId="b5ea056ce2397b48" providerId="LiveId" clId="{302B7C4B-4B57-4E8D-9AAE-D4F4E392802D}" dt="2022-10-24T22:09:06.768" v="623" actId="1076"/>
          <ac:spMkLst>
            <pc:docMk/>
            <pc:sldMk cId="2091198724" sldId="1122"/>
            <ac:spMk id="13" creationId="{80214C85-4602-A64F-8A18-B940445EC2CA}"/>
          </ac:spMkLst>
        </pc:spChg>
        <pc:picChg chg="mod">
          <ac:chgData name="Chris Lima" userId="b5ea056ce2397b48" providerId="LiveId" clId="{302B7C4B-4B57-4E8D-9AAE-D4F4E392802D}" dt="2022-10-24T22:09:00.300" v="621" actId="1076"/>
          <ac:picMkLst>
            <pc:docMk/>
            <pc:sldMk cId="2091198724" sldId="1122"/>
            <ac:picMk id="3074" creationId="{FE6390D3-774B-6943-A426-7872DAB8CE5E}"/>
          </ac:picMkLst>
        </pc:picChg>
      </pc:sldChg>
      <pc:sldChg chg="delSp modSp mod">
        <pc:chgData name="Chris Lima" userId="b5ea056ce2397b48" providerId="LiveId" clId="{302B7C4B-4B57-4E8D-9AAE-D4F4E392802D}" dt="2022-10-24T22:09:11.677" v="624" actId="1076"/>
        <pc:sldMkLst>
          <pc:docMk/>
          <pc:sldMk cId="4101068319" sldId="1124"/>
        </pc:sldMkLst>
        <pc:spChg chg="del">
          <ac:chgData name="Chris Lima" userId="b5ea056ce2397b48" providerId="LiveId" clId="{302B7C4B-4B57-4E8D-9AAE-D4F4E392802D}" dt="2022-10-23T13:47:56.047" v="86" actId="478"/>
          <ac:spMkLst>
            <pc:docMk/>
            <pc:sldMk cId="4101068319" sldId="1124"/>
            <ac:spMk id="2" creationId="{796BB1D1-90D4-2E48-B959-DCD6390BA91B}"/>
          </ac:spMkLst>
        </pc:spChg>
        <pc:spChg chg="mod">
          <ac:chgData name="Chris Lima" userId="b5ea056ce2397b48" providerId="LiveId" clId="{302B7C4B-4B57-4E8D-9AAE-D4F4E392802D}" dt="2022-10-24T22:09:11.677" v="624" actId="1076"/>
          <ac:spMkLst>
            <pc:docMk/>
            <pc:sldMk cId="4101068319" sldId="1124"/>
            <ac:spMk id="13" creationId="{80214C85-4602-A64F-8A18-B940445EC2CA}"/>
          </ac:spMkLst>
        </pc:spChg>
        <pc:picChg chg="del">
          <ac:chgData name="Chris Lima" userId="b5ea056ce2397b48" providerId="LiveId" clId="{302B7C4B-4B57-4E8D-9AAE-D4F4E392802D}" dt="2022-10-23T13:47:55.591" v="85" actId="478"/>
          <ac:picMkLst>
            <pc:docMk/>
            <pc:sldMk cId="4101068319" sldId="1124"/>
            <ac:picMk id="5122" creationId="{20A0309D-ECF0-CC43-8DB3-9D45F930EC53}"/>
          </ac:picMkLst>
        </pc:picChg>
        <pc:picChg chg="del">
          <ac:chgData name="Chris Lima" userId="b5ea056ce2397b48" providerId="LiveId" clId="{302B7C4B-4B57-4E8D-9AAE-D4F4E392802D}" dt="2022-10-23T13:47:56.522" v="87" actId="478"/>
          <ac:picMkLst>
            <pc:docMk/>
            <pc:sldMk cId="4101068319" sldId="1124"/>
            <ac:picMk id="7170" creationId="{B1DDE26C-0680-F04E-962B-4BF7725EEF8F}"/>
          </ac:picMkLst>
        </pc:picChg>
      </pc:sldChg>
      <pc:sldChg chg="del">
        <pc:chgData name="Chris Lima" userId="b5ea056ce2397b48" providerId="LiveId" clId="{302B7C4B-4B57-4E8D-9AAE-D4F4E392802D}" dt="2022-10-23T13:49:02.351" v="88" actId="47"/>
        <pc:sldMkLst>
          <pc:docMk/>
          <pc:sldMk cId="1515888315" sldId="1125"/>
        </pc:sldMkLst>
      </pc:sldChg>
      <pc:sldChg chg="del">
        <pc:chgData name="Chris Lima" userId="b5ea056ce2397b48" providerId="LiveId" clId="{302B7C4B-4B57-4E8D-9AAE-D4F4E392802D}" dt="2022-10-23T13:49:02.351" v="88" actId="47"/>
        <pc:sldMkLst>
          <pc:docMk/>
          <pc:sldMk cId="1983030239" sldId="1126"/>
        </pc:sldMkLst>
      </pc:sldChg>
      <pc:sldChg chg="delSp modSp mod">
        <pc:chgData name="Chris Lima" userId="b5ea056ce2397b48" providerId="LiveId" clId="{302B7C4B-4B57-4E8D-9AAE-D4F4E392802D}" dt="2022-10-23T13:49:13.630" v="91" actId="14100"/>
        <pc:sldMkLst>
          <pc:docMk/>
          <pc:sldMk cId="1490985269" sldId="1127"/>
        </pc:sldMkLst>
        <pc:spChg chg="mod">
          <ac:chgData name="Chris Lima" userId="b5ea056ce2397b48" providerId="LiveId" clId="{302B7C4B-4B57-4E8D-9AAE-D4F4E392802D}" dt="2022-10-23T13:49:13.630" v="91" actId="14100"/>
          <ac:spMkLst>
            <pc:docMk/>
            <pc:sldMk cId="1490985269" sldId="1127"/>
            <ac:spMk id="13" creationId="{80214C85-4602-A64F-8A18-B940445EC2CA}"/>
          </ac:spMkLst>
        </pc:spChg>
        <pc:picChg chg="del">
          <ac:chgData name="Chris Lima" userId="b5ea056ce2397b48" providerId="LiveId" clId="{302B7C4B-4B57-4E8D-9AAE-D4F4E392802D}" dt="2022-10-23T13:49:08.738" v="89" actId="478"/>
          <ac:picMkLst>
            <pc:docMk/>
            <pc:sldMk cId="1490985269" sldId="1127"/>
            <ac:picMk id="9220" creationId="{0C62419E-C9AD-DA4A-9E20-9714F43F0025}"/>
          </ac:picMkLst>
        </pc:picChg>
      </pc:sldChg>
      <pc:sldChg chg="modSp mod">
        <pc:chgData name="Chris Lima" userId="b5ea056ce2397b48" providerId="LiveId" clId="{302B7C4B-4B57-4E8D-9AAE-D4F4E392802D}" dt="2022-10-24T22:09:27.175" v="628" actId="1076"/>
        <pc:sldMkLst>
          <pc:docMk/>
          <pc:sldMk cId="2652739508" sldId="1128"/>
        </pc:sldMkLst>
        <pc:spChg chg="mod">
          <ac:chgData name="Chris Lima" userId="b5ea056ce2397b48" providerId="LiveId" clId="{302B7C4B-4B57-4E8D-9AAE-D4F4E392802D}" dt="2022-10-24T22:09:21.727" v="625" actId="1076"/>
          <ac:spMkLst>
            <pc:docMk/>
            <pc:sldMk cId="2652739508" sldId="1128"/>
            <ac:spMk id="8" creationId="{DC711E25-ABE3-7F43-A061-E3C8A0435947}"/>
          </ac:spMkLst>
        </pc:spChg>
        <pc:spChg chg="mod">
          <ac:chgData name="Chris Lima" userId="b5ea056ce2397b48" providerId="LiveId" clId="{302B7C4B-4B57-4E8D-9AAE-D4F4E392802D}" dt="2022-10-24T22:09:24.038" v="626" actId="404"/>
          <ac:spMkLst>
            <pc:docMk/>
            <pc:sldMk cId="2652739508" sldId="1128"/>
            <ac:spMk id="13" creationId="{80214C85-4602-A64F-8A18-B940445EC2CA}"/>
          </ac:spMkLst>
        </pc:spChg>
        <pc:picChg chg="mod">
          <ac:chgData name="Chris Lima" userId="b5ea056ce2397b48" providerId="LiveId" clId="{302B7C4B-4B57-4E8D-9AAE-D4F4E392802D}" dt="2022-10-24T22:09:27.175" v="628" actId="1076"/>
          <ac:picMkLst>
            <pc:docMk/>
            <pc:sldMk cId="2652739508" sldId="1128"/>
            <ac:picMk id="14338" creationId="{09A911E5-AE99-2D47-951F-AA653B693FED}"/>
          </ac:picMkLst>
        </pc:picChg>
        <pc:picChg chg="mod">
          <ac:chgData name="Chris Lima" userId="b5ea056ce2397b48" providerId="LiveId" clId="{302B7C4B-4B57-4E8D-9AAE-D4F4E392802D}" dt="2022-10-24T22:09:26.499" v="627" actId="1076"/>
          <ac:picMkLst>
            <pc:docMk/>
            <pc:sldMk cId="2652739508" sldId="1128"/>
            <ac:picMk id="14340" creationId="{D4445EAB-ADBD-DB46-9186-C5F9F39DB859}"/>
          </ac:picMkLst>
        </pc:picChg>
        <pc:picChg chg="mod">
          <ac:chgData name="Chris Lima" userId="b5ea056ce2397b48" providerId="LiveId" clId="{302B7C4B-4B57-4E8D-9AAE-D4F4E392802D}" dt="2022-10-24T22:09:21.727" v="625" actId="1076"/>
          <ac:picMkLst>
            <pc:docMk/>
            <pc:sldMk cId="2652739508" sldId="1128"/>
            <ac:picMk id="14342" creationId="{6845202D-989A-9841-89D6-134D959B7EEA}"/>
          </ac:picMkLst>
        </pc:picChg>
      </pc:sldChg>
      <pc:sldChg chg="delSp del mod">
        <pc:chgData name="Chris Lima" userId="b5ea056ce2397b48" providerId="LiveId" clId="{302B7C4B-4B57-4E8D-9AAE-D4F4E392802D}" dt="2022-10-23T13:51:32.761" v="93" actId="47"/>
        <pc:sldMkLst>
          <pc:docMk/>
          <pc:sldMk cId="4228801833" sldId="1129"/>
        </pc:sldMkLst>
        <pc:picChg chg="del">
          <ac:chgData name="Chris Lima" userId="b5ea056ce2397b48" providerId="LiveId" clId="{302B7C4B-4B57-4E8D-9AAE-D4F4E392802D}" dt="2022-10-23T13:50:40.014" v="92" actId="478"/>
          <ac:picMkLst>
            <pc:docMk/>
            <pc:sldMk cId="4228801833" sldId="1129"/>
            <ac:picMk id="3" creationId="{9682C79C-4CF1-284D-AEC2-3A4DBA0407FA}"/>
          </ac:picMkLst>
        </pc:picChg>
      </pc:sldChg>
      <pc:sldChg chg="del">
        <pc:chgData name="Chris Lima" userId="b5ea056ce2397b48" providerId="LiveId" clId="{302B7C4B-4B57-4E8D-9AAE-D4F4E392802D}" dt="2022-10-23T13:51:51.520" v="94" actId="47"/>
        <pc:sldMkLst>
          <pc:docMk/>
          <pc:sldMk cId="3352310918" sldId="1130"/>
        </pc:sldMkLst>
      </pc:sldChg>
      <pc:sldChg chg="modSp">
        <pc:chgData name="Chris Lima" userId="b5ea056ce2397b48" providerId="LiveId" clId="{302B7C4B-4B57-4E8D-9AAE-D4F4E392802D}" dt="2022-10-24T22:09:39.577" v="631" actId="1076"/>
        <pc:sldMkLst>
          <pc:docMk/>
          <pc:sldMk cId="855150394" sldId="1131"/>
        </pc:sldMkLst>
        <pc:spChg chg="mod">
          <ac:chgData name="Chris Lima" userId="b5ea056ce2397b48" providerId="LiveId" clId="{302B7C4B-4B57-4E8D-9AAE-D4F4E392802D}" dt="2022-10-24T22:09:39.577" v="631" actId="1076"/>
          <ac:spMkLst>
            <pc:docMk/>
            <pc:sldMk cId="855150394" sldId="1131"/>
            <ac:spMk id="13" creationId="{80214C85-4602-A64F-8A18-B940445EC2CA}"/>
          </ac:spMkLst>
        </pc:spChg>
        <pc:picChg chg="mod">
          <ac:chgData name="Chris Lima" userId="b5ea056ce2397b48" providerId="LiveId" clId="{302B7C4B-4B57-4E8D-9AAE-D4F4E392802D}" dt="2022-10-24T22:09:39.577" v="631" actId="1076"/>
          <ac:picMkLst>
            <pc:docMk/>
            <pc:sldMk cId="855150394" sldId="1131"/>
            <ac:picMk id="7" creationId="{7D6B1ECD-1456-7F43-9E9C-6DBB0A2185DE}"/>
          </ac:picMkLst>
        </pc:picChg>
        <pc:picChg chg="mod">
          <ac:chgData name="Chris Lima" userId="b5ea056ce2397b48" providerId="LiveId" clId="{302B7C4B-4B57-4E8D-9AAE-D4F4E392802D}" dt="2022-10-24T22:09:39.577" v="631" actId="1076"/>
          <ac:picMkLst>
            <pc:docMk/>
            <pc:sldMk cId="855150394" sldId="1131"/>
            <ac:picMk id="9" creationId="{C55AF450-D6DB-DA4E-BBF1-E9BBE207F77F}"/>
          </ac:picMkLst>
        </pc:picChg>
      </pc:sldChg>
      <pc:sldChg chg="modSp mod">
        <pc:chgData name="Chris Lima" userId="b5ea056ce2397b48" providerId="LiveId" clId="{302B7C4B-4B57-4E8D-9AAE-D4F4E392802D}" dt="2022-10-24T22:10:04.490" v="638" actId="1076"/>
        <pc:sldMkLst>
          <pc:docMk/>
          <pc:sldMk cId="1835283951" sldId="1132"/>
        </pc:sldMkLst>
        <pc:spChg chg="mod">
          <ac:chgData name="Chris Lima" userId="b5ea056ce2397b48" providerId="LiveId" clId="{302B7C4B-4B57-4E8D-9AAE-D4F4E392802D}" dt="2022-10-24T22:10:04.490" v="638" actId="1076"/>
          <ac:spMkLst>
            <pc:docMk/>
            <pc:sldMk cId="1835283951" sldId="1132"/>
            <ac:spMk id="13" creationId="{80214C85-4602-A64F-8A18-B940445EC2CA}"/>
          </ac:spMkLst>
        </pc:spChg>
        <pc:picChg chg="mod">
          <ac:chgData name="Chris Lima" userId="b5ea056ce2397b48" providerId="LiveId" clId="{302B7C4B-4B57-4E8D-9AAE-D4F4E392802D}" dt="2022-10-24T22:10:00.955" v="637" actId="1076"/>
          <ac:picMkLst>
            <pc:docMk/>
            <pc:sldMk cId="1835283951" sldId="1132"/>
            <ac:picMk id="5" creationId="{8F3F2C98-CC26-2645-A7B6-91C835B32503}"/>
          </ac:picMkLst>
        </pc:picChg>
      </pc:sldChg>
      <pc:sldChg chg="delSp modSp mod">
        <pc:chgData name="Chris Lima" userId="b5ea056ce2397b48" providerId="LiveId" clId="{302B7C4B-4B57-4E8D-9AAE-D4F4E392802D}" dt="2022-10-24T22:10:10.552" v="639" actId="1076"/>
        <pc:sldMkLst>
          <pc:docMk/>
          <pc:sldMk cId="1378481454" sldId="1133"/>
        </pc:sldMkLst>
        <pc:spChg chg="mod">
          <ac:chgData name="Chris Lima" userId="b5ea056ce2397b48" providerId="LiveId" clId="{302B7C4B-4B57-4E8D-9AAE-D4F4E392802D}" dt="2022-10-24T22:10:10.552" v="639" actId="1076"/>
          <ac:spMkLst>
            <pc:docMk/>
            <pc:sldMk cId="1378481454" sldId="1133"/>
            <ac:spMk id="13" creationId="{80214C85-4602-A64F-8A18-B940445EC2CA}"/>
          </ac:spMkLst>
        </pc:spChg>
        <pc:picChg chg="del">
          <ac:chgData name="Chris Lima" userId="b5ea056ce2397b48" providerId="LiveId" clId="{302B7C4B-4B57-4E8D-9AAE-D4F4E392802D}" dt="2022-10-23T13:52:14.416" v="95" actId="478"/>
          <ac:picMkLst>
            <pc:docMk/>
            <pc:sldMk cId="1378481454" sldId="1133"/>
            <ac:picMk id="1026" creationId="{68CC22FE-FA7D-214E-95B6-67C9FAB55E13}"/>
          </ac:picMkLst>
        </pc:picChg>
      </pc:sldChg>
      <pc:sldChg chg="delSp modSp mod">
        <pc:chgData name="Chris Lima" userId="b5ea056ce2397b48" providerId="LiveId" clId="{302B7C4B-4B57-4E8D-9AAE-D4F4E392802D}" dt="2022-10-24T22:10:21.736" v="642" actId="1076"/>
        <pc:sldMkLst>
          <pc:docMk/>
          <pc:sldMk cId="2831689367" sldId="1134"/>
        </pc:sldMkLst>
        <pc:spChg chg="mod">
          <ac:chgData name="Chris Lima" userId="b5ea056ce2397b48" providerId="LiveId" clId="{302B7C4B-4B57-4E8D-9AAE-D4F4E392802D}" dt="2022-10-24T22:10:18.246" v="640" actId="1076"/>
          <ac:spMkLst>
            <pc:docMk/>
            <pc:sldMk cId="2831689367" sldId="1134"/>
            <ac:spMk id="13" creationId="{80214C85-4602-A64F-8A18-B940445EC2CA}"/>
          </ac:spMkLst>
        </pc:spChg>
        <pc:picChg chg="del">
          <ac:chgData name="Chris Lima" userId="b5ea056ce2397b48" providerId="LiveId" clId="{302B7C4B-4B57-4E8D-9AAE-D4F4E392802D}" dt="2022-10-23T13:52:37.154" v="109" actId="478"/>
          <ac:picMkLst>
            <pc:docMk/>
            <pc:sldMk cId="2831689367" sldId="1134"/>
            <ac:picMk id="3" creationId="{28A15A9F-20EA-194F-BAA0-585FDD08D35E}"/>
          </ac:picMkLst>
        </pc:picChg>
        <pc:picChg chg="mod">
          <ac:chgData name="Chris Lima" userId="b5ea056ce2397b48" providerId="LiveId" clId="{302B7C4B-4B57-4E8D-9AAE-D4F4E392802D}" dt="2022-10-24T22:10:21.736" v="642" actId="1076"/>
          <ac:picMkLst>
            <pc:docMk/>
            <pc:sldMk cId="2831689367" sldId="1134"/>
            <ac:picMk id="3074" creationId="{CE4BE756-770B-1048-BF43-ABA5F001A0FC}"/>
          </ac:picMkLst>
        </pc:picChg>
      </pc:sldChg>
      <pc:sldChg chg="addSp delSp modSp mod">
        <pc:chgData name="Chris Lima" userId="b5ea056ce2397b48" providerId="LiveId" clId="{302B7C4B-4B57-4E8D-9AAE-D4F4E392802D}" dt="2022-10-24T22:10:29.964" v="644" actId="1076"/>
        <pc:sldMkLst>
          <pc:docMk/>
          <pc:sldMk cId="4156429605" sldId="1135"/>
        </pc:sldMkLst>
        <pc:spChg chg="mod ord">
          <ac:chgData name="Chris Lima" userId="b5ea056ce2397b48" providerId="LiveId" clId="{302B7C4B-4B57-4E8D-9AAE-D4F4E392802D}" dt="2022-10-24T22:10:27.167" v="643" actId="1076"/>
          <ac:spMkLst>
            <pc:docMk/>
            <pc:sldMk cId="4156429605" sldId="1135"/>
            <ac:spMk id="3" creationId="{6C151CE0-3C76-1747-8BC7-E9E05726FD4F}"/>
          </ac:spMkLst>
        </pc:spChg>
        <pc:spChg chg="mod">
          <ac:chgData name="Chris Lima" userId="b5ea056ce2397b48" providerId="LiveId" clId="{302B7C4B-4B57-4E8D-9AAE-D4F4E392802D}" dt="2022-10-24T22:10:29.964" v="644" actId="1076"/>
          <ac:spMkLst>
            <pc:docMk/>
            <pc:sldMk cId="4156429605" sldId="1135"/>
            <ac:spMk id="13" creationId="{80214C85-4602-A64F-8A18-B940445EC2CA}"/>
          </ac:spMkLst>
        </pc:spChg>
        <pc:picChg chg="del mod">
          <ac:chgData name="Chris Lima" userId="b5ea056ce2397b48" providerId="LiveId" clId="{302B7C4B-4B57-4E8D-9AAE-D4F4E392802D}" dt="2022-10-23T13:55:10.581" v="112" actId="478"/>
          <ac:picMkLst>
            <pc:docMk/>
            <pc:sldMk cId="4156429605" sldId="1135"/>
            <ac:picMk id="2" creationId="{CA9965AD-9F50-7C4E-9F9A-9733449DA7BE}"/>
          </ac:picMkLst>
        </pc:picChg>
        <pc:picChg chg="del">
          <ac:chgData name="Chris Lima" userId="b5ea056ce2397b48" providerId="LiveId" clId="{302B7C4B-4B57-4E8D-9AAE-D4F4E392802D}" dt="2022-10-23T13:55:26.688" v="118" actId="478"/>
          <ac:picMkLst>
            <pc:docMk/>
            <pc:sldMk cId="4156429605" sldId="1135"/>
            <ac:picMk id="5" creationId="{5A347C30-2EB8-924E-AAE1-A3F721CC8877}"/>
          </ac:picMkLst>
        </pc:picChg>
        <pc:picChg chg="add mod">
          <ac:chgData name="Chris Lima" userId="b5ea056ce2397b48" providerId="LiveId" clId="{302B7C4B-4B57-4E8D-9AAE-D4F4E392802D}" dt="2022-10-24T22:10:27.167" v="643" actId="1076"/>
          <ac:picMkLst>
            <pc:docMk/>
            <pc:sldMk cId="4156429605" sldId="1135"/>
            <ac:picMk id="6" creationId="{4DDD3345-AFE5-18E0-D321-4447495308D8}"/>
          </ac:picMkLst>
        </pc:picChg>
        <pc:picChg chg="add mod">
          <ac:chgData name="Chris Lima" userId="b5ea056ce2397b48" providerId="LiveId" clId="{302B7C4B-4B57-4E8D-9AAE-D4F4E392802D}" dt="2022-10-24T22:10:27.167" v="643" actId="1076"/>
          <ac:picMkLst>
            <pc:docMk/>
            <pc:sldMk cId="4156429605" sldId="1135"/>
            <ac:picMk id="8" creationId="{3F5A0FE4-7F5E-4010-826D-6593A0B23B8F}"/>
          </ac:picMkLst>
        </pc:picChg>
      </pc:sldChg>
      <pc:sldChg chg="modSp mod">
        <pc:chgData name="Chris Lima" userId="b5ea056ce2397b48" providerId="LiveId" clId="{302B7C4B-4B57-4E8D-9AAE-D4F4E392802D}" dt="2022-10-24T22:10:39.769" v="646" actId="1076"/>
        <pc:sldMkLst>
          <pc:docMk/>
          <pc:sldMk cId="627707299" sldId="1138"/>
        </pc:sldMkLst>
        <pc:spChg chg="mod">
          <ac:chgData name="Chris Lima" userId="b5ea056ce2397b48" providerId="LiveId" clId="{302B7C4B-4B57-4E8D-9AAE-D4F4E392802D}" dt="2022-10-24T22:10:39.769" v="646" actId="1076"/>
          <ac:spMkLst>
            <pc:docMk/>
            <pc:sldMk cId="627707299" sldId="1138"/>
            <ac:spMk id="13" creationId="{80214C85-4602-A64F-8A18-B940445EC2CA}"/>
          </ac:spMkLst>
        </pc:spChg>
      </pc:sldChg>
      <pc:sldChg chg="delSp modSp mod">
        <pc:chgData name="Chris Lima" userId="b5ea056ce2397b48" providerId="LiveId" clId="{302B7C4B-4B57-4E8D-9AAE-D4F4E392802D}" dt="2022-10-24T01:49:25.637" v="368" actId="1076"/>
        <pc:sldMkLst>
          <pc:docMk/>
          <pc:sldMk cId="378209835" sldId="1139"/>
        </pc:sldMkLst>
        <pc:spChg chg="mod">
          <ac:chgData name="Chris Lima" userId="b5ea056ce2397b48" providerId="LiveId" clId="{302B7C4B-4B57-4E8D-9AAE-D4F4E392802D}" dt="2022-10-24T01:49:25.637" v="368" actId="1076"/>
          <ac:spMkLst>
            <pc:docMk/>
            <pc:sldMk cId="378209835" sldId="1139"/>
            <ac:spMk id="13" creationId="{80214C85-4602-A64F-8A18-B940445EC2CA}"/>
          </ac:spMkLst>
        </pc:spChg>
        <pc:picChg chg="del">
          <ac:chgData name="Chris Lima" userId="b5ea056ce2397b48" providerId="LiveId" clId="{302B7C4B-4B57-4E8D-9AAE-D4F4E392802D}" dt="2022-10-24T01:49:18.619" v="364" actId="478"/>
          <ac:picMkLst>
            <pc:docMk/>
            <pc:sldMk cId="378209835" sldId="1139"/>
            <ac:picMk id="3" creationId="{1851E4F8-FA7D-0247-A405-6DBF7DB75899}"/>
          </ac:picMkLst>
        </pc:picChg>
      </pc:sldChg>
      <pc:sldChg chg="delSp modSp mod">
        <pc:chgData name="Chris Lima" userId="b5ea056ce2397b48" providerId="LiveId" clId="{302B7C4B-4B57-4E8D-9AAE-D4F4E392802D}" dt="2022-10-24T22:18:37.174" v="770" actId="207"/>
        <pc:sldMkLst>
          <pc:docMk/>
          <pc:sldMk cId="1166750250" sldId="1140"/>
        </pc:sldMkLst>
        <pc:spChg chg="mod">
          <ac:chgData name="Chris Lima" userId="b5ea056ce2397b48" providerId="LiveId" clId="{302B7C4B-4B57-4E8D-9AAE-D4F4E392802D}" dt="2022-10-24T22:18:37.174" v="770" actId="207"/>
          <ac:spMkLst>
            <pc:docMk/>
            <pc:sldMk cId="1166750250" sldId="1140"/>
            <ac:spMk id="13" creationId="{80214C85-4602-A64F-8A18-B940445EC2CA}"/>
          </ac:spMkLst>
        </pc:spChg>
        <pc:picChg chg="del mod">
          <ac:chgData name="Chris Lima" userId="b5ea056ce2397b48" providerId="LiveId" clId="{302B7C4B-4B57-4E8D-9AAE-D4F4E392802D}" dt="2022-10-24T22:18:32.231" v="768" actId="478"/>
          <ac:picMkLst>
            <pc:docMk/>
            <pc:sldMk cId="1166750250" sldId="1140"/>
            <ac:picMk id="2050" creationId="{5C3FE9D0-ECBD-FE40-8636-82397E823BFF}"/>
          </ac:picMkLst>
        </pc:picChg>
      </pc:sldChg>
      <pc:sldChg chg="modSp mod">
        <pc:chgData name="Chris Lima" userId="b5ea056ce2397b48" providerId="LiveId" clId="{302B7C4B-4B57-4E8D-9AAE-D4F4E392802D}" dt="2022-10-24T22:18:53.750" v="774" actId="1076"/>
        <pc:sldMkLst>
          <pc:docMk/>
          <pc:sldMk cId="3556039396" sldId="1141"/>
        </pc:sldMkLst>
        <pc:spChg chg="mod">
          <ac:chgData name="Chris Lima" userId="b5ea056ce2397b48" providerId="LiveId" clId="{302B7C4B-4B57-4E8D-9AAE-D4F4E392802D}" dt="2022-10-24T22:18:53.750" v="774" actId="1076"/>
          <ac:spMkLst>
            <pc:docMk/>
            <pc:sldMk cId="3556039396" sldId="1141"/>
            <ac:spMk id="13" creationId="{80214C85-4602-A64F-8A18-B940445EC2CA}"/>
          </ac:spMkLst>
        </pc:spChg>
        <pc:picChg chg="mod">
          <ac:chgData name="Chris Lima" userId="b5ea056ce2397b48" providerId="LiveId" clId="{302B7C4B-4B57-4E8D-9AAE-D4F4E392802D}" dt="2022-10-24T22:18:50.223" v="773" actId="1076"/>
          <ac:picMkLst>
            <pc:docMk/>
            <pc:sldMk cId="3556039396" sldId="1141"/>
            <ac:picMk id="3074" creationId="{061E7237-5F94-364F-B084-02F23D1C84C3}"/>
          </ac:picMkLst>
        </pc:picChg>
      </pc:sldChg>
      <pc:sldChg chg="modSp mod">
        <pc:chgData name="Chris Lima" userId="b5ea056ce2397b48" providerId="LiveId" clId="{302B7C4B-4B57-4E8D-9AAE-D4F4E392802D}" dt="2022-10-24T22:19:06.188" v="777" actId="1076"/>
        <pc:sldMkLst>
          <pc:docMk/>
          <pc:sldMk cId="3678698978" sldId="1143"/>
        </pc:sldMkLst>
        <pc:spChg chg="mod">
          <ac:chgData name="Chris Lima" userId="b5ea056ce2397b48" providerId="LiveId" clId="{302B7C4B-4B57-4E8D-9AAE-D4F4E392802D}" dt="2022-10-24T22:19:06.188" v="777" actId="1076"/>
          <ac:spMkLst>
            <pc:docMk/>
            <pc:sldMk cId="3678698978" sldId="1143"/>
            <ac:spMk id="13" creationId="{80214C85-4602-A64F-8A18-B940445EC2CA}"/>
          </ac:spMkLst>
        </pc:spChg>
      </pc:sldChg>
      <pc:sldChg chg="modSp mod">
        <pc:chgData name="Chris Lima" userId="b5ea056ce2397b48" providerId="LiveId" clId="{302B7C4B-4B57-4E8D-9AAE-D4F4E392802D}" dt="2022-10-24T22:19:14.208" v="780" actId="1076"/>
        <pc:sldMkLst>
          <pc:docMk/>
          <pc:sldMk cId="3046484358" sldId="1144"/>
        </pc:sldMkLst>
        <pc:spChg chg="mod">
          <ac:chgData name="Chris Lima" userId="b5ea056ce2397b48" providerId="LiveId" clId="{302B7C4B-4B57-4E8D-9AAE-D4F4E392802D}" dt="2022-10-24T22:19:14.208" v="780" actId="1076"/>
          <ac:spMkLst>
            <pc:docMk/>
            <pc:sldMk cId="3046484358" sldId="1144"/>
            <ac:spMk id="13" creationId="{80214C85-4602-A64F-8A18-B940445EC2CA}"/>
          </ac:spMkLst>
        </pc:spChg>
      </pc:sldChg>
      <pc:sldChg chg="modSp mod">
        <pc:chgData name="Chris Lima" userId="b5ea056ce2397b48" providerId="LiveId" clId="{302B7C4B-4B57-4E8D-9AAE-D4F4E392802D}" dt="2022-10-24T22:19:22.799" v="781" actId="207"/>
        <pc:sldMkLst>
          <pc:docMk/>
          <pc:sldMk cId="1466092048" sldId="1145"/>
        </pc:sldMkLst>
        <pc:spChg chg="mod">
          <ac:chgData name="Chris Lima" userId="b5ea056ce2397b48" providerId="LiveId" clId="{302B7C4B-4B57-4E8D-9AAE-D4F4E392802D}" dt="2022-10-24T22:19:22.799" v="781" actId="207"/>
          <ac:spMkLst>
            <pc:docMk/>
            <pc:sldMk cId="1466092048" sldId="1145"/>
            <ac:spMk id="13" creationId="{80214C85-4602-A64F-8A18-B940445EC2CA}"/>
          </ac:spMkLst>
        </pc:spChg>
      </pc:sldChg>
      <pc:sldChg chg="del">
        <pc:chgData name="Chris Lima" userId="b5ea056ce2397b48" providerId="LiveId" clId="{302B7C4B-4B57-4E8D-9AAE-D4F4E392802D}" dt="2022-10-23T14:25:47.814" v="286" actId="47"/>
        <pc:sldMkLst>
          <pc:docMk/>
          <pc:sldMk cId="1987966093" sldId="1146"/>
        </pc:sldMkLst>
      </pc:sldChg>
      <pc:sldChg chg="delSp modSp mod">
        <pc:chgData name="Chris Lima" userId="b5ea056ce2397b48" providerId="LiveId" clId="{302B7C4B-4B57-4E8D-9AAE-D4F4E392802D}" dt="2022-10-24T22:19:58.169" v="796" actId="20577"/>
        <pc:sldMkLst>
          <pc:docMk/>
          <pc:sldMk cId="2824676715" sldId="1147"/>
        </pc:sldMkLst>
        <pc:spChg chg="mod">
          <ac:chgData name="Chris Lima" userId="b5ea056ce2397b48" providerId="LiveId" clId="{302B7C4B-4B57-4E8D-9AAE-D4F4E392802D}" dt="2022-10-24T22:19:58.169" v="796" actId="20577"/>
          <ac:spMkLst>
            <pc:docMk/>
            <pc:sldMk cId="2824676715" sldId="1147"/>
            <ac:spMk id="13" creationId="{80214C85-4602-A64F-8A18-B940445EC2CA}"/>
          </ac:spMkLst>
        </pc:spChg>
        <pc:picChg chg="del">
          <ac:chgData name="Chris Lima" userId="b5ea056ce2397b48" providerId="LiveId" clId="{302B7C4B-4B57-4E8D-9AAE-D4F4E392802D}" dt="2022-10-23T14:25:45.084" v="285" actId="478"/>
          <ac:picMkLst>
            <pc:docMk/>
            <pc:sldMk cId="2824676715" sldId="1147"/>
            <ac:picMk id="5122" creationId="{8616AC43-0F0A-2845-A3F6-DFC92744342F}"/>
          </ac:picMkLst>
        </pc:picChg>
      </pc:sldChg>
      <pc:sldChg chg="modSp mod">
        <pc:chgData name="Chris Lima" userId="b5ea056ce2397b48" providerId="LiveId" clId="{302B7C4B-4B57-4E8D-9AAE-D4F4E392802D}" dt="2022-10-24T22:20:10.447" v="800" actId="1076"/>
        <pc:sldMkLst>
          <pc:docMk/>
          <pc:sldMk cId="1856929687" sldId="1148"/>
        </pc:sldMkLst>
        <pc:spChg chg="mod">
          <ac:chgData name="Chris Lima" userId="b5ea056ce2397b48" providerId="LiveId" clId="{302B7C4B-4B57-4E8D-9AAE-D4F4E392802D}" dt="2022-10-24T22:20:10.447" v="800" actId="1076"/>
          <ac:spMkLst>
            <pc:docMk/>
            <pc:sldMk cId="1856929687" sldId="1148"/>
            <ac:spMk id="13" creationId="{80214C85-4602-A64F-8A18-B940445EC2CA}"/>
          </ac:spMkLst>
        </pc:spChg>
        <pc:picChg chg="mod">
          <ac:chgData name="Chris Lima" userId="b5ea056ce2397b48" providerId="LiveId" clId="{302B7C4B-4B57-4E8D-9AAE-D4F4E392802D}" dt="2022-10-24T22:20:04.361" v="797" actId="1076"/>
          <ac:picMkLst>
            <pc:docMk/>
            <pc:sldMk cId="1856929687" sldId="1148"/>
            <ac:picMk id="7170" creationId="{0961F20D-C295-C946-916C-11F756F54B21}"/>
          </ac:picMkLst>
        </pc:picChg>
      </pc:sldChg>
      <pc:sldChg chg="addSp delSp modSp mod">
        <pc:chgData name="Chris Lima" userId="b5ea056ce2397b48" providerId="LiveId" clId="{302B7C4B-4B57-4E8D-9AAE-D4F4E392802D}" dt="2022-10-24T22:20:15.386" v="801" actId="1076"/>
        <pc:sldMkLst>
          <pc:docMk/>
          <pc:sldMk cId="2372421750" sldId="1149"/>
        </pc:sldMkLst>
        <pc:spChg chg="add del mod">
          <ac:chgData name="Chris Lima" userId="b5ea056ce2397b48" providerId="LiveId" clId="{302B7C4B-4B57-4E8D-9AAE-D4F4E392802D}" dt="2022-10-24T22:20:15.386" v="801" actId="1076"/>
          <ac:spMkLst>
            <pc:docMk/>
            <pc:sldMk cId="2372421750" sldId="1149"/>
            <ac:spMk id="13" creationId="{80214C85-4602-A64F-8A18-B940445EC2CA}"/>
          </ac:spMkLst>
        </pc:spChg>
        <pc:picChg chg="mod">
          <ac:chgData name="Chris Lima" userId="b5ea056ce2397b48" providerId="LiveId" clId="{302B7C4B-4B57-4E8D-9AAE-D4F4E392802D}" dt="2022-10-24T01:51:12.796" v="376" actId="1076"/>
          <ac:picMkLst>
            <pc:docMk/>
            <pc:sldMk cId="2372421750" sldId="1149"/>
            <ac:picMk id="2" creationId="{54545E76-CD43-D045-A415-ECF24998B1CE}"/>
          </ac:picMkLst>
        </pc:picChg>
      </pc:sldChg>
      <pc:sldChg chg="delSp modSp mod">
        <pc:chgData name="Chris Lima" userId="b5ea056ce2397b48" providerId="LiveId" clId="{302B7C4B-4B57-4E8D-9AAE-D4F4E392802D}" dt="2022-10-24T22:20:35.136" v="811" actId="114"/>
        <pc:sldMkLst>
          <pc:docMk/>
          <pc:sldMk cId="1035831737" sldId="1150"/>
        </pc:sldMkLst>
        <pc:spChg chg="mod">
          <ac:chgData name="Chris Lima" userId="b5ea056ce2397b48" providerId="LiveId" clId="{302B7C4B-4B57-4E8D-9AAE-D4F4E392802D}" dt="2022-10-24T22:20:35.136" v="811" actId="114"/>
          <ac:spMkLst>
            <pc:docMk/>
            <pc:sldMk cId="1035831737" sldId="1150"/>
            <ac:spMk id="13" creationId="{80214C85-4602-A64F-8A18-B940445EC2CA}"/>
          </ac:spMkLst>
        </pc:spChg>
        <pc:picChg chg="del">
          <ac:chgData name="Chris Lima" userId="b5ea056ce2397b48" providerId="LiveId" clId="{302B7C4B-4B57-4E8D-9AAE-D4F4E392802D}" dt="2022-10-23T14:26:05.989" v="287" actId="478"/>
          <ac:picMkLst>
            <pc:docMk/>
            <pc:sldMk cId="1035831737" sldId="1150"/>
            <ac:picMk id="3" creationId="{8D2B77E2-53F1-B042-BD5D-150D6C5FFC4F}"/>
          </ac:picMkLst>
        </pc:picChg>
      </pc:sldChg>
      <pc:sldChg chg="modSp mod">
        <pc:chgData name="Chris Lima" userId="b5ea056ce2397b48" providerId="LiveId" clId="{302B7C4B-4B57-4E8D-9AAE-D4F4E392802D}" dt="2022-10-24T22:21:09.144" v="820" actId="207"/>
        <pc:sldMkLst>
          <pc:docMk/>
          <pc:sldMk cId="3035660232" sldId="1154"/>
        </pc:sldMkLst>
        <pc:spChg chg="mod">
          <ac:chgData name="Chris Lima" userId="b5ea056ce2397b48" providerId="LiveId" clId="{302B7C4B-4B57-4E8D-9AAE-D4F4E392802D}" dt="2022-10-24T22:20:48.969" v="813" actId="1076"/>
          <ac:spMkLst>
            <pc:docMk/>
            <pc:sldMk cId="3035660232" sldId="1154"/>
            <ac:spMk id="5" creationId="{F095ECC3-6949-5040-92FF-B6620398426A}"/>
          </ac:spMkLst>
        </pc:spChg>
        <pc:spChg chg="mod">
          <ac:chgData name="Chris Lima" userId="b5ea056ce2397b48" providerId="LiveId" clId="{302B7C4B-4B57-4E8D-9AAE-D4F4E392802D}" dt="2022-10-24T22:20:48.969" v="813" actId="1076"/>
          <ac:spMkLst>
            <pc:docMk/>
            <pc:sldMk cId="3035660232" sldId="1154"/>
            <ac:spMk id="6" creationId="{013768D3-F38D-AA4B-9663-48E1DC1C5CCF}"/>
          </ac:spMkLst>
        </pc:spChg>
        <pc:spChg chg="mod">
          <ac:chgData name="Chris Lima" userId="b5ea056ce2397b48" providerId="LiveId" clId="{302B7C4B-4B57-4E8D-9AAE-D4F4E392802D}" dt="2022-10-24T22:20:48.969" v="813" actId="1076"/>
          <ac:spMkLst>
            <pc:docMk/>
            <pc:sldMk cId="3035660232" sldId="1154"/>
            <ac:spMk id="8" creationId="{F9B14012-C25F-814F-B287-D3811078F517}"/>
          </ac:spMkLst>
        </pc:spChg>
        <pc:spChg chg="mod">
          <ac:chgData name="Chris Lima" userId="b5ea056ce2397b48" providerId="LiveId" clId="{302B7C4B-4B57-4E8D-9AAE-D4F4E392802D}" dt="2022-10-24T22:21:09.144" v="820" actId="207"/>
          <ac:spMkLst>
            <pc:docMk/>
            <pc:sldMk cId="3035660232" sldId="1154"/>
            <ac:spMk id="13" creationId="{80214C85-4602-A64F-8A18-B940445EC2CA}"/>
          </ac:spMkLst>
        </pc:spChg>
        <pc:picChg chg="mod">
          <ac:chgData name="Chris Lima" userId="b5ea056ce2397b48" providerId="LiveId" clId="{302B7C4B-4B57-4E8D-9AAE-D4F4E392802D}" dt="2022-10-24T22:20:48.969" v="813" actId="1076"/>
          <ac:picMkLst>
            <pc:docMk/>
            <pc:sldMk cId="3035660232" sldId="1154"/>
            <ac:picMk id="3" creationId="{2603920D-0D6C-2944-A8D2-37F02A726248}"/>
          </ac:picMkLst>
        </pc:picChg>
        <pc:picChg chg="mod">
          <ac:chgData name="Chris Lima" userId="b5ea056ce2397b48" providerId="LiveId" clId="{302B7C4B-4B57-4E8D-9AAE-D4F4E392802D}" dt="2022-10-24T22:20:48.969" v="813" actId="1076"/>
          <ac:picMkLst>
            <pc:docMk/>
            <pc:sldMk cId="3035660232" sldId="1154"/>
            <ac:picMk id="4" creationId="{40042EDB-6E3C-C24C-8E9F-D3CF419EC809}"/>
          </ac:picMkLst>
        </pc:picChg>
        <pc:picChg chg="mod">
          <ac:chgData name="Chris Lima" userId="b5ea056ce2397b48" providerId="LiveId" clId="{302B7C4B-4B57-4E8D-9AAE-D4F4E392802D}" dt="2022-10-24T22:20:48.969" v="813" actId="1076"/>
          <ac:picMkLst>
            <pc:docMk/>
            <pc:sldMk cId="3035660232" sldId="1154"/>
            <ac:picMk id="7" creationId="{F6FCDB1F-9754-2541-9CA0-E28FE9447F4B}"/>
          </ac:picMkLst>
        </pc:picChg>
        <pc:picChg chg="mod">
          <ac:chgData name="Chris Lima" userId="b5ea056ce2397b48" providerId="LiveId" clId="{302B7C4B-4B57-4E8D-9AAE-D4F4E392802D}" dt="2022-10-24T22:20:48.969" v="813" actId="1076"/>
          <ac:picMkLst>
            <pc:docMk/>
            <pc:sldMk cId="3035660232" sldId="1154"/>
            <ac:picMk id="8196" creationId="{23051DAA-6B76-BE40-A753-A587D44C5A84}"/>
          </ac:picMkLst>
        </pc:picChg>
      </pc:sldChg>
      <pc:sldChg chg="modSp mod">
        <pc:chgData name="Chris Lima" userId="b5ea056ce2397b48" providerId="LiveId" clId="{302B7C4B-4B57-4E8D-9AAE-D4F4E392802D}" dt="2022-10-28T21:03:51.114" v="1684" actId="14100"/>
        <pc:sldMkLst>
          <pc:docMk/>
          <pc:sldMk cId="2125194172" sldId="1155"/>
        </pc:sldMkLst>
        <pc:spChg chg="mod">
          <ac:chgData name="Chris Lima" userId="b5ea056ce2397b48" providerId="LiveId" clId="{302B7C4B-4B57-4E8D-9AAE-D4F4E392802D}" dt="2022-10-24T22:21:40.550" v="833" actId="14100"/>
          <ac:spMkLst>
            <pc:docMk/>
            <pc:sldMk cId="2125194172" sldId="1155"/>
            <ac:spMk id="2" creationId="{66829D6D-CBE2-F54D-A948-EC28282D55E1}"/>
          </ac:spMkLst>
        </pc:spChg>
        <pc:spChg chg="mod">
          <ac:chgData name="Chris Lima" userId="b5ea056ce2397b48" providerId="LiveId" clId="{302B7C4B-4B57-4E8D-9AAE-D4F4E392802D}" dt="2022-10-24T22:21:25.239" v="826" actId="1076"/>
          <ac:spMkLst>
            <pc:docMk/>
            <pc:sldMk cId="2125194172" sldId="1155"/>
            <ac:spMk id="4" creationId="{FA683D73-5363-894E-9108-F47A6B8D59BE}"/>
          </ac:spMkLst>
        </pc:spChg>
        <pc:spChg chg="mod">
          <ac:chgData name="Chris Lima" userId="b5ea056ce2397b48" providerId="LiveId" clId="{302B7C4B-4B57-4E8D-9AAE-D4F4E392802D}" dt="2022-10-24T22:21:25.239" v="826" actId="1076"/>
          <ac:spMkLst>
            <pc:docMk/>
            <pc:sldMk cId="2125194172" sldId="1155"/>
            <ac:spMk id="5" creationId="{9D5D9679-3BC7-8245-B28B-6B67E64F0262}"/>
          </ac:spMkLst>
        </pc:spChg>
        <pc:spChg chg="mod">
          <ac:chgData name="Chris Lima" userId="b5ea056ce2397b48" providerId="LiveId" clId="{302B7C4B-4B57-4E8D-9AAE-D4F4E392802D}" dt="2022-10-24T22:21:25.239" v="826" actId="1076"/>
          <ac:spMkLst>
            <pc:docMk/>
            <pc:sldMk cId="2125194172" sldId="1155"/>
            <ac:spMk id="7" creationId="{0C401FF9-FD53-7447-A21A-948AFB0C606A}"/>
          </ac:spMkLst>
        </pc:spChg>
        <pc:spChg chg="mod">
          <ac:chgData name="Chris Lima" userId="b5ea056ce2397b48" providerId="LiveId" clId="{302B7C4B-4B57-4E8D-9AAE-D4F4E392802D}" dt="2022-10-28T21:03:51.114" v="1684" actId="14100"/>
          <ac:spMkLst>
            <pc:docMk/>
            <pc:sldMk cId="2125194172" sldId="1155"/>
            <ac:spMk id="9" creationId="{7CBBD4F1-ECF3-8549-9947-78A593B77999}"/>
          </ac:spMkLst>
        </pc:spChg>
        <pc:spChg chg="mod">
          <ac:chgData name="Chris Lima" userId="b5ea056ce2397b48" providerId="LiveId" clId="{302B7C4B-4B57-4E8D-9AAE-D4F4E392802D}" dt="2022-10-24T22:21:29.552" v="827" actId="14100"/>
          <ac:spMkLst>
            <pc:docMk/>
            <pc:sldMk cId="2125194172" sldId="1155"/>
            <ac:spMk id="11" creationId="{6CBF8EBE-9616-2043-8989-A876CB91C141}"/>
          </ac:spMkLst>
        </pc:spChg>
        <pc:spChg chg="mod">
          <ac:chgData name="Chris Lima" userId="b5ea056ce2397b48" providerId="LiveId" clId="{302B7C4B-4B57-4E8D-9AAE-D4F4E392802D}" dt="2022-10-24T22:21:25.239" v="826" actId="1076"/>
          <ac:spMkLst>
            <pc:docMk/>
            <pc:sldMk cId="2125194172" sldId="1155"/>
            <ac:spMk id="12" creationId="{96E1D774-A83C-9A46-AC75-58206ADB6082}"/>
          </ac:spMkLst>
        </pc:spChg>
        <pc:spChg chg="mod">
          <ac:chgData name="Chris Lima" userId="b5ea056ce2397b48" providerId="LiveId" clId="{302B7C4B-4B57-4E8D-9AAE-D4F4E392802D}" dt="2022-10-24T22:21:50.018" v="835" actId="1076"/>
          <ac:spMkLst>
            <pc:docMk/>
            <pc:sldMk cId="2125194172" sldId="1155"/>
            <ac:spMk id="13" creationId="{80214C85-4602-A64F-8A18-B940445EC2CA}"/>
          </ac:spMkLst>
        </pc:spChg>
        <pc:spChg chg="mod">
          <ac:chgData name="Chris Lima" userId="b5ea056ce2397b48" providerId="LiveId" clId="{302B7C4B-4B57-4E8D-9AAE-D4F4E392802D}" dt="2022-10-24T22:21:25.239" v="826" actId="1076"/>
          <ac:spMkLst>
            <pc:docMk/>
            <pc:sldMk cId="2125194172" sldId="1155"/>
            <ac:spMk id="14" creationId="{C3CF9BC6-155C-E645-9D35-9535F7093B19}"/>
          </ac:spMkLst>
        </pc:spChg>
        <pc:spChg chg="mod">
          <ac:chgData name="Chris Lima" userId="b5ea056ce2397b48" providerId="LiveId" clId="{302B7C4B-4B57-4E8D-9AAE-D4F4E392802D}" dt="2022-10-24T22:21:44.847" v="834" actId="1076"/>
          <ac:spMkLst>
            <pc:docMk/>
            <pc:sldMk cId="2125194172" sldId="1155"/>
            <ac:spMk id="15" creationId="{509E8F4D-07F0-0D40-8403-3B513563E3E6}"/>
          </ac:spMkLst>
        </pc:spChg>
        <pc:picChg chg="mod">
          <ac:chgData name="Chris Lima" userId="b5ea056ce2397b48" providerId="LiveId" clId="{302B7C4B-4B57-4E8D-9AAE-D4F4E392802D}" dt="2022-10-24T22:21:25.239" v="826" actId="1076"/>
          <ac:picMkLst>
            <pc:docMk/>
            <pc:sldMk cId="2125194172" sldId="1155"/>
            <ac:picMk id="3" creationId="{41E40E47-C9B2-FE44-B6A0-1DD86FEDC105}"/>
          </ac:picMkLst>
        </pc:picChg>
        <pc:picChg chg="mod">
          <ac:chgData name="Chris Lima" userId="b5ea056ce2397b48" providerId="LiveId" clId="{302B7C4B-4B57-4E8D-9AAE-D4F4E392802D}" dt="2022-10-24T22:21:25.239" v="826" actId="1076"/>
          <ac:picMkLst>
            <pc:docMk/>
            <pc:sldMk cId="2125194172" sldId="1155"/>
            <ac:picMk id="8" creationId="{DE62BEDC-3E4A-F743-90F0-CF1E536AC085}"/>
          </ac:picMkLst>
        </pc:picChg>
        <pc:picChg chg="mod">
          <ac:chgData name="Chris Lima" userId="b5ea056ce2397b48" providerId="LiveId" clId="{302B7C4B-4B57-4E8D-9AAE-D4F4E392802D}" dt="2022-10-24T22:21:33.874" v="832" actId="1035"/>
          <ac:picMkLst>
            <pc:docMk/>
            <pc:sldMk cId="2125194172" sldId="1155"/>
            <ac:picMk id="10" creationId="{4274EF14-383A-954E-BB61-4F705F2EAB6C}"/>
          </ac:picMkLst>
        </pc:picChg>
      </pc:sldChg>
      <pc:sldChg chg="del">
        <pc:chgData name="Chris Lima" userId="b5ea056ce2397b48" providerId="LiveId" clId="{302B7C4B-4B57-4E8D-9AAE-D4F4E392802D}" dt="2022-10-23T14:31:38.408" v="289" actId="47"/>
        <pc:sldMkLst>
          <pc:docMk/>
          <pc:sldMk cId="353689495" sldId="1156"/>
        </pc:sldMkLst>
      </pc:sldChg>
      <pc:sldChg chg="modSp mod">
        <pc:chgData name="Chris Lima" userId="b5ea056ce2397b48" providerId="LiveId" clId="{302B7C4B-4B57-4E8D-9AAE-D4F4E392802D}" dt="2022-10-24T22:22:00.067" v="837" actId="1076"/>
        <pc:sldMkLst>
          <pc:docMk/>
          <pc:sldMk cId="1103934025" sldId="1159"/>
        </pc:sldMkLst>
        <pc:spChg chg="mod">
          <ac:chgData name="Chris Lima" userId="b5ea056ce2397b48" providerId="LiveId" clId="{302B7C4B-4B57-4E8D-9AAE-D4F4E392802D}" dt="2022-10-24T22:22:00.067" v="837" actId="1076"/>
          <ac:spMkLst>
            <pc:docMk/>
            <pc:sldMk cId="1103934025" sldId="1159"/>
            <ac:spMk id="13" creationId="{80214C85-4602-A64F-8A18-B940445EC2CA}"/>
          </ac:spMkLst>
        </pc:spChg>
      </pc:sldChg>
      <pc:sldChg chg="del">
        <pc:chgData name="Chris Lima" userId="b5ea056ce2397b48" providerId="LiveId" clId="{302B7C4B-4B57-4E8D-9AAE-D4F4E392802D}" dt="2022-10-23T14:28:18.109" v="288" actId="47"/>
        <pc:sldMkLst>
          <pc:docMk/>
          <pc:sldMk cId="278040086" sldId="1161"/>
        </pc:sldMkLst>
      </pc:sldChg>
      <pc:sldChg chg="modSp mod">
        <pc:chgData name="Chris Lima" userId="b5ea056ce2397b48" providerId="LiveId" clId="{302B7C4B-4B57-4E8D-9AAE-D4F4E392802D}" dt="2022-10-24T22:22:18.179" v="843" actId="1076"/>
        <pc:sldMkLst>
          <pc:docMk/>
          <pc:sldMk cId="676990041" sldId="1162"/>
        </pc:sldMkLst>
        <pc:spChg chg="mod">
          <ac:chgData name="Chris Lima" userId="b5ea056ce2397b48" providerId="LiveId" clId="{302B7C4B-4B57-4E8D-9AAE-D4F4E392802D}" dt="2022-10-24T22:22:18.179" v="843" actId="1076"/>
          <ac:spMkLst>
            <pc:docMk/>
            <pc:sldMk cId="676990041" sldId="1162"/>
            <ac:spMk id="13" creationId="{80214C85-4602-A64F-8A18-B940445EC2CA}"/>
          </ac:spMkLst>
        </pc:spChg>
        <pc:picChg chg="mod">
          <ac:chgData name="Chris Lima" userId="b5ea056ce2397b48" providerId="LiveId" clId="{302B7C4B-4B57-4E8D-9AAE-D4F4E392802D}" dt="2022-10-24T22:22:15.040" v="842" actId="1076"/>
          <ac:picMkLst>
            <pc:docMk/>
            <pc:sldMk cId="676990041" sldId="1162"/>
            <ac:picMk id="3" creationId="{71A464AF-5189-7C4F-90B1-D1439C603C4E}"/>
          </ac:picMkLst>
        </pc:picChg>
        <pc:picChg chg="mod">
          <ac:chgData name="Chris Lima" userId="b5ea056ce2397b48" providerId="LiveId" clId="{302B7C4B-4B57-4E8D-9AAE-D4F4E392802D}" dt="2022-10-24T22:22:13.621" v="841" actId="1076"/>
          <ac:picMkLst>
            <pc:docMk/>
            <pc:sldMk cId="676990041" sldId="1162"/>
            <ac:picMk id="5" creationId="{2BDCDD1B-8DA1-2549-B300-26334311EFEA}"/>
          </ac:picMkLst>
        </pc:picChg>
      </pc:sldChg>
      <pc:sldChg chg="modSp mod">
        <pc:chgData name="Chris Lima" userId="b5ea056ce2397b48" providerId="LiveId" clId="{302B7C4B-4B57-4E8D-9AAE-D4F4E392802D}" dt="2022-10-24T22:24:38.076" v="883" actId="1076"/>
        <pc:sldMkLst>
          <pc:docMk/>
          <pc:sldMk cId="4051370269" sldId="1164"/>
        </pc:sldMkLst>
        <pc:spChg chg="mod">
          <ac:chgData name="Chris Lima" userId="b5ea056ce2397b48" providerId="LiveId" clId="{302B7C4B-4B57-4E8D-9AAE-D4F4E392802D}" dt="2022-10-24T22:24:38.076" v="883" actId="1076"/>
          <ac:spMkLst>
            <pc:docMk/>
            <pc:sldMk cId="4051370269" sldId="1164"/>
            <ac:spMk id="13" creationId="{80214C85-4602-A64F-8A18-B940445EC2CA}"/>
          </ac:spMkLst>
        </pc:spChg>
      </pc:sldChg>
      <pc:sldChg chg="delSp modSp mod">
        <pc:chgData name="Chris Lima" userId="b5ea056ce2397b48" providerId="LiveId" clId="{302B7C4B-4B57-4E8D-9AAE-D4F4E392802D}" dt="2022-10-24T22:23:30.152" v="862" actId="207"/>
        <pc:sldMkLst>
          <pc:docMk/>
          <pc:sldMk cId="786200451" sldId="1165"/>
        </pc:sldMkLst>
        <pc:spChg chg="mod">
          <ac:chgData name="Chris Lima" userId="b5ea056ce2397b48" providerId="LiveId" clId="{302B7C4B-4B57-4E8D-9AAE-D4F4E392802D}" dt="2022-10-24T22:23:30.152" v="862" actId="207"/>
          <ac:spMkLst>
            <pc:docMk/>
            <pc:sldMk cId="786200451" sldId="1165"/>
            <ac:spMk id="13" creationId="{80214C85-4602-A64F-8A18-B940445EC2CA}"/>
          </ac:spMkLst>
        </pc:spChg>
        <pc:picChg chg="del">
          <ac:chgData name="Chris Lima" userId="b5ea056ce2397b48" providerId="LiveId" clId="{302B7C4B-4B57-4E8D-9AAE-D4F4E392802D}" dt="2022-10-24T22:23:19.655" v="860" actId="478"/>
          <ac:picMkLst>
            <pc:docMk/>
            <pc:sldMk cId="786200451" sldId="1165"/>
            <ac:picMk id="15362" creationId="{42C2EF23-555E-EB4F-84B1-036D02A2D509}"/>
          </ac:picMkLst>
        </pc:picChg>
      </pc:sldChg>
      <pc:sldChg chg="modSp mod">
        <pc:chgData name="Chris Lima" userId="b5ea056ce2397b48" providerId="LiveId" clId="{302B7C4B-4B57-4E8D-9AAE-D4F4E392802D}" dt="2022-10-24T22:23:42.815" v="865" actId="207"/>
        <pc:sldMkLst>
          <pc:docMk/>
          <pc:sldMk cId="74326229" sldId="1166"/>
        </pc:sldMkLst>
        <pc:spChg chg="mod">
          <ac:chgData name="Chris Lima" userId="b5ea056ce2397b48" providerId="LiveId" clId="{302B7C4B-4B57-4E8D-9AAE-D4F4E392802D}" dt="2022-10-24T22:23:42.815" v="865" actId="207"/>
          <ac:spMkLst>
            <pc:docMk/>
            <pc:sldMk cId="74326229" sldId="1166"/>
            <ac:spMk id="13" creationId="{80214C85-4602-A64F-8A18-B940445EC2CA}"/>
          </ac:spMkLst>
        </pc:spChg>
        <pc:picChg chg="mod">
          <ac:chgData name="Chris Lima" userId="b5ea056ce2397b48" providerId="LiveId" clId="{302B7C4B-4B57-4E8D-9AAE-D4F4E392802D}" dt="2022-10-24T22:23:34.237" v="863" actId="1076"/>
          <ac:picMkLst>
            <pc:docMk/>
            <pc:sldMk cId="74326229" sldId="1166"/>
            <ac:picMk id="3" creationId="{1690CF28-8F26-2544-9FA6-B6C9EBA29008}"/>
          </ac:picMkLst>
        </pc:picChg>
      </pc:sldChg>
      <pc:sldChg chg="modSp mod">
        <pc:chgData name="Chris Lima" userId="b5ea056ce2397b48" providerId="LiveId" clId="{302B7C4B-4B57-4E8D-9AAE-D4F4E392802D}" dt="2022-10-24T22:19:37.661" v="788" actId="1076"/>
        <pc:sldMkLst>
          <pc:docMk/>
          <pc:sldMk cId="4164768395" sldId="1167"/>
        </pc:sldMkLst>
        <pc:spChg chg="mod">
          <ac:chgData name="Chris Lima" userId="b5ea056ce2397b48" providerId="LiveId" clId="{302B7C4B-4B57-4E8D-9AAE-D4F4E392802D}" dt="2022-10-24T22:19:36.007" v="787" actId="1076"/>
          <ac:spMkLst>
            <pc:docMk/>
            <pc:sldMk cId="4164768395" sldId="1167"/>
            <ac:spMk id="13" creationId="{80214C85-4602-A64F-8A18-B940445EC2CA}"/>
          </ac:spMkLst>
        </pc:spChg>
        <pc:picChg chg="mod">
          <ac:chgData name="Chris Lima" userId="b5ea056ce2397b48" providerId="LiveId" clId="{302B7C4B-4B57-4E8D-9AAE-D4F4E392802D}" dt="2022-10-24T22:19:37.661" v="788" actId="1076"/>
          <ac:picMkLst>
            <pc:docMk/>
            <pc:sldMk cId="4164768395" sldId="1167"/>
            <ac:picMk id="4" creationId="{12F6D444-7F0B-8840-8379-AA97AE433D53}"/>
          </ac:picMkLst>
        </pc:picChg>
      </pc:sldChg>
      <pc:sldChg chg="modSp mod">
        <pc:chgData name="Chris Lima" userId="b5ea056ce2397b48" providerId="LiveId" clId="{302B7C4B-4B57-4E8D-9AAE-D4F4E392802D}" dt="2022-10-24T22:22:41.951" v="850" actId="1076"/>
        <pc:sldMkLst>
          <pc:docMk/>
          <pc:sldMk cId="2373798045" sldId="1169"/>
        </pc:sldMkLst>
        <pc:spChg chg="mod">
          <ac:chgData name="Chris Lima" userId="b5ea056ce2397b48" providerId="LiveId" clId="{302B7C4B-4B57-4E8D-9AAE-D4F4E392802D}" dt="2022-10-24T22:22:38.282" v="848" actId="1076"/>
          <ac:spMkLst>
            <pc:docMk/>
            <pc:sldMk cId="2373798045" sldId="1169"/>
            <ac:spMk id="13" creationId="{80214C85-4602-A64F-8A18-B940445EC2CA}"/>
          </ac:spMkLst>
        </pc:spChg>
        <pc:picChg chg="mod">
          <ac:chgData name="Chris Lima" userId="b5ea056ce2397b48" providerId="LiveId" clId="{302B7C4B-4B57-4E8D-9AAE-D4F4E392802D}" dt="2022-10-24T22:22:41.951" v="850" actId="1076"/>
          <ac:picMkLst>
            <pc:docMk/>
            <pc:sldMk cId="2373798045" sldId="1169"/>
            <ac:picMk id="14338" creationId="{13E870C9-74DD-2040-8C06-BE71C752C404}"/>
          </ac:picMkLst>
        </pc:picChg>
      </pc:sldChg>
      <pc:sldChg chg="modSp mod">
        <pc:chgData name="Chris Lima" userId="b5ea056ce2397b48" providerId="LiveId" clId="{302B7C4B-4B57-4E8D-9AAE-D4F4E392802D}" dt="2022-10-24T22:22:08.275" v="840" actId="1076"/>
        <pc:sldMkLst>
          <pc:docMk/>
          <pc:sldMk cId="1688000181" sldId="1170"/>
        </pc:sldMkLst>
        <pc:spChg chg="mod">
          <ac:chgData name="Chris Lima" userId="b5ea056ce2397b48" providerId="LiveId" clId="{302B7C4B-4B57-4E8D-9AAE-D4F4E392802D}" dt="2022-10-24T22:22:08.275" v="840" actId="1076"/>
          <ac:spMkLst>
            <pc:docMk/>
            <pc:sldMk cId="1688000181" sldId="1170"/>
            <ac:spMk id="13" creationId="{80214C85-4602-A64F-8A18-B940445EC2CA}"/>
          </ac:spMkLst>
        </pc:spChg>
      </pc:sldChg>
      <pc:sldChg chg="modSp mod">
        <pc:chgData name="Chris Lima" userId="b5ea056ce2397b48" providerId="LiveId" clId="{302B7C4B-4B57-4E8D-9AAE-D4F4E392802D}" dt="2022-10-24T22:23:12.536" v="859" actId="1076"/>
        <pc:sldMkLst>
          <pc:docMk/>
          <pc:sldMk cId="1798872428" sldId="1171"/>
        </pc:sldMkLst>
        <pc:spChg chg="mod">
          <ac:chgData name="Chris Lima" userId="b5ea056ce2397b48" providerId="LiveId" clId="{302B7C4B-4B57-4E8D-9AAE-D4F4E392802D}" dt="2022-10-24T22:23:12.536" v="859" actId="1076"/>
          <ac:spMkLst>
            <pc:docMk/>
            <pc:sldMk cId="1798872428" sldId="1171"/>
            <ac:spMk id="10" creationId="{42A90CFE-1540-5C45-8B62-9F32649EDCEA}"/>
          </ac:spMkLst>
        </pc:spChg>
        <pc:spChg chg="mod">
          <ac:chgData name="Chris Lima" userId="b5ea056ce2397b48" providerId="LiveId" clId="{302B7C4B-4B57-4E8D-9AAE-D4F4E392802D}" dt="2022-10-24T22:23:12.536" v="859" actId="1076"/>
          <ac:spMkLst>
            <pc:docMk/>
            <pc:sldMk cId="1798872428" sldId="1171"/>
            <ac:spMk id="11" creationId="{C558FBE9-4256-4448-80E8-29E27D87191F}"/>
          </ac:spMkLst>
        </pc:spChg>
        <pc:spChg chg="mod">
          <ac:chgData name="Chris Lima" userId="b5ea056ce2397b48" providerId="LiveId" clId="{302B7C4B-4B57-4E8D-9AAE-D4F4E392802D}" dt="2022-10-24T22:23:05.857" v="858" actId="20577"/>
          <ac:spMkLst>
            <pc:docMk/>
            <pc:sldMk cId="1798872428" sldId="1171"/>
            <ac:spMk id="13" creationId="{80214C85-4602-A64F-8A18-B940445EC2CA}"/>
          </ac:spMkLst>
        </pc:spChg>
        <pc:picChg chg="mod">
          <ac:chgData name="Chris Lima" userId="b5ea056ce2397b48" providerId="LiveId" clId="{302B7C4B-4B57-4E8D-9AAE-D4F4E392802D}" dt="2022-10-24T22:23:12.536" v="859" actId="1076"/>
          <ac:picMkLst>
            <pc:docMk/>
            <pc:sldMk cId="1798872428" sldId="1171"/>
            <ac:picMk id="8" creationId="{03A4CD60-0579-464B-8F32-DBC7E1C89B95}"/>
          </ac:picMkLst>
        </pc:picChg>
        <pc:picChg chg="mod">
          <ac:chgData name="Chris Lima" userId="b5ea056ce2397b48" providerId="LiveId" clId="{302B7C4B-4B57-4E8D-9AAE-D4F4E392802D}" dt="2022-10-24T22:23:12.536" v="859" actId="1076"/>
          <ac:picMkLst>
            <pc:docMk/>
            <pc:sldMk cId="1798872428" sldId="1171"/>
            <ac:picMk id="9" creationId="{2375FC74-105A-0446-8E52-8202DB671D09}"/>
          </ac:picMkLst>
        </pc:picChg>
      </pc:sldChg>
      <pc:sldChg chg="modSp mod">
        <pc:chgData name="Chris Lima" userId="b5ea056ce2397b48" providerId="LiveId" clId="{302B7C4B-4B57-4E8D-9AAE-D4F4E392802D}" dt="2022-10-24T22:24:15.887" v="874" actId="1076"/>
        <pc:sldMkLst>
          <pc:docMk/>
          <pc:sldMk cId="1360572838" sldId="1172"/>
        </pc:sldMkLst>
        <pc:spChg chg="mod">
          <ac:chgData name="Chris Lima" userId="b5ea056ce2397b48" providerId="LiveId" clId="{302B7C4B-4B57-4E8D-9AAE-D4F4E392802D}" dt="2022-10-24T22:24:15.112" v="873" actId="1076"/>
          <ac:spMkLst>
            <pc:docMk/>
            <pc:sldMk cId="1360572838" sldId="1172"/>
            <ac:spMk id="2" creationId="{B963AA42-051D-3F4F-A755-D198D9CEEA62}"/>
          </ac:spMkLst>
        </pc:spChg>
        <pc:spChg chg="mod">
          <ac:chgData name="Chris Lima" userId="b5ea056ce2397b48" providerId="LiveId" clId="{302B7C4B-4B57-4E8D-9AAE-D4F4E392802D}" dt="2022-10-24T22:24:15.887" v="874" actId="1076"/>
          <ac:spMkLst>
            <pc:docMk/>
            <pc:sldMk cId="1360572838" sldId="1172"/>
            <ac:spMk id="4" creationId="{32D1FA78-29E4-3344-86CB-CD3A3937E16D}"/>
          </ac:spMkLst>
        </pc:spChg>
        <pc:spChg chg="mod">
          <ac:chgData name="Chris Lima" userId="b5ea056ce2397b48" providerId="LiveId" clId="{302B7C4B-4B57-4E8D-9AAE-D4F4E392802D}" dt="2022-10-24T22:24:11.306" v="871" actId="1076"/>
          <ac:spMkLst>
            <pc:docMk/>
            <pc:sldMk cId="1360572838" sldId="1172"/>
            <ac:spMk id="13" creationId="{80214C85-4602-A64F-8A18-B940445EC2CA}"/>
          </ac:spMkLst>
        </pc:spChg>
      </pc:sldChg>
      <pc:sldChg chg="delSp modSp mod">
        <pc:chgData name="Chris Lima" userId="b5ea056ce2397b48" providerId="LiveId" clId="{302B7C4B-4B57-4E8D-9AAE-D4F4E392802D}" dt="2022-10-24T22:24:52.034" v="886" actId="207"/>
        <pc:sldMkLst>
          <pc:docMk/>
          <pc:sldMk cId="1204620794" sldId="1173"/>
        </pc:sldMkLst>
        <pc:spChg chg="mod">
          <ac:chgData name="Chris Lima" userId="b5ea056ce2397b48" providerId="LiveId" clId="{302B7C4B-4B57-4E8D-9AAE-D4F4E392802D}" dt="2022-10-24T22:24:52.034" v="886" actId="207"/>
          <ac:spMkLst>
            <pc:docMk/>
            <pc:sldMk cId="1204620794" sldId="1173"/>
            <ac:spMk id="13" creationId="{80214C85-4602-A64F-8A18-B940445EC2CA}"/>
          </ac:spMkLst>
        </pc:spChg>
        <pc:picChg chg="del">
          <ac:chgData name="Chris Lima" userId="b5ea056ce2397b48" providerId="LiveId" clId="{302B7C4B-4B57-4E8D-9AAE-D4F4E392802D}" dt="2022-10-24T22:24:44.312" v="884" actId="478"/>
          <ac:picMkLst>
            <pc:docMk/>
            <pc:sldMk cId="1204620794" sldId="1173"/>
            <ac:picMk id="1026" creationId="{3ECCA809-D819-9140-A345-D11D3A1355AE}"/>
          </ac:picMkLst>
        </pc:picChg>
      </pc:sldChg>
      <pc:sldChg chg="modSp mod">
        <pc:chgData name="Chris Lima" userId="b5ea056ce2397b48" providerId="LiveId" clId="{302B7C4B-4B57-4E8D-9AAE-D4F4E392802D}" dt="2022-10-24T22:25:16.381" v="897" actId="1076"/>
        <pc:sldMkLst>
          <pc:docMk/>
          <pc:sldMk cId="1994550419" sldId="1174"/>
        </pc:sldMkLst>
        <pc:spChg chg="mod">
          <ac:chgData name="Chris Lima" userId="b5ea056ce2397b48" providerId="LiveId" clId="{302B7C4B-4B57-4E8D-9AAE-D4F4E392802D}" dt="2022-10-24T22:25:13.338" v="896" actId="113"/>
          <ac:spMkLst>
            <pc:docMk/>
            <pc:sldMk cId="1994550419" sldId="1174"/>
            <ac:spMk id="13" creationId="{80214C85-4602-A64F-8A18-B940445EC2CA}"/>
          </ac:spMkLst>
        </pc:spChg>
        <pc:picChg chg="mod">
          <ac:chgData name="Chris Lima" userId="b5ea056ce2397b48" providerId="LiveId" clId="{302B7C4B-4B57-4E8D-9AAE-D4F4E392802D}" dt="2022-10-24T22:25:16.381" v="897" actId="1076"/>
          <ac:picMkLst>
            <pc:docMk/>
            <pc:sldMk cId="1994550419" sldId="1174"/>
            <ac:picMk id="4" creationId="{C0E8308C-F6B4-0A4D-8B42-1EA259BA4898}"/>
          </ac:picMkLst>
        </pc:picChg>
      </pc:sldChg>
      <pc:sldChg chg="delSp modSp mod">
        <pc:chgData name="Chris Lima" userId="b5ea056ce2397b48" providerId="LiveId" clId="{302B7C4B-4B57-4E8D-9AAE-D4F4E392802D}" dt="2022-10-25T01:22:23.330" v="1650" actId="20577"/>
        <pc:sldMkLst>
          <pc:docMk/>
          <pc:sldMk cId="489125097" sldId="1175"/>
        </pc:sldMkLst>
        <pc:spChg chg="mod">
          <ac:chgData name="Chris Lima" userId="b5ea056ce2397b48" providerId="LiveId" clId="{302B7C4B-4B57-4E8D-9AAE-D4F4E392802D}" dt="2022-10-25T01:22:23.330" v="1650" actId="20577"/>
          <ac:spMkLst>
            <pc:docMk/>
            <pc:sldMk cId="489125097" sldId="1175"/>
            <ac:spMk id="6" creationId="{9A06BCDD-8004-7B4B-AD34-73F01D5527EE}"/>
          </ac:spMkLst>
        </pc:spChg>
        <pc:spChg chg="mod">
          <ac:chgData name="Chris Lima" userId="b5ea056ce2397b48" providerId="LiveId" clId="{302B7C4B-4B57-4E8D-9AAE-D4F4E392802D}" dt="2022-10-24T22:25:23.107" v="898" actId="1076"/>
          <ac:spMkLst>
            <pc:docMk/>
            <pc:sldMk cId="489125097" sldId="1175"/>
            <ac:spMk id="8" creationId="{CB89CCAF-A031-8E45-8A61-760AD90B07CA}"/>
          </ac:spMkLst>
        </pc:spChg>
        <pc:picChg chg="mod">
          <ac:chgData name="Chris Lima" userId="b5ea056ce2397b48" providerId="LiveId" clId="{302B7C4B-4B57-4E8D-9AAE-D4F4E392802D}" dt="2022-10-24T22:25:23.107" v="898" actId="1076"/>
          <ac:picMkLst>
            <pc:docMk/>
            <pc:sldMk cId="489125097" sldId="1175"/>
            <ac:picMk id="3" creationId="{F25C3876-7166-B04E-AB48-8F07C419FB80}"/>
          </ac:picMkLst>
        </pc:picChg>
        <pc:picChg chg="del">
          <ac:chgData name="Chris Lima" userId="b5ea056ce2397b48" providerId="LiveId" clId="{302B7C4B-4B57-4E8D-9AAE-D4F4E392802D}" dt="2022-10-24T20:23:39.705" v="382" actId="478"/>
          <ac:picMkLst>
            <pc:docMk/>
            <pc:sldMk cId="489125097" sldId="1175"/>
            <ac:picMk id="5" creationId="{3BB0CB27-038B-0C4B-9D13-5522308571DF}"/>
          </ac:picMkLst>
        </pc:picChg>
        <pc:picChg chg="mod">
          <ac:chgData name="Chris Lima" userId="b5ea056ce2397b48" providerId="LiveId" clId="{302B7C4B-4B57-4E8D-9AAE-D4F4E392802D}" dt="2022-10-24T22:25:23.107" v="898" actId="1076"/>
          <ac:picMkLst>
            <pc:docMk/>
            <pc:sldMk cId="489125097" sldId="1175"/>
            <ac:picMk id="7" creationId="{6ADA3F9D-2455-DE45-A816-137E632DFBC5}"/>
          </ac:picMkLst>
        </pc:picChg>
      </pc:sldChg>
      <pc:sldChg chg="delSp modSp mod">
        <pc:chgData name="Chris Lima" userId="b5ea056ce2397b48" providerId="LiveId" clId="{302B7C4B-4B57-4E8D-9AAE-D4F4E392802D}" dt="2022-10-24T22:25:30.355" v="899" actId="1076"/>
        <pc:sldMkLst>
          <pc:docMk/>
          <pc:sldMk cId="4146073988" sldId="1176"/>
        </pc:sldMkLst>
        <pc:spChg chg="mod">
          <ac:chgData name="Chris Lima" userId="b5ea056ce2397b48" providerId="LiveId" clId="{302B7C4B-4B57-4E8D-9AAE-D4F4E392802D}" dt="2022-10-24T22:25:30.355" v="899" actId="1076"/>
          <ac:spMkLst>
            <pc:docMk/>
            <pc:sldMk cId="4146073988" sldId="1176"/>
            <ac:spMk id="6" creationId="{9A06BCDD-8004-7B4B-AD34-73F01D5527EE}"/>
          </ac:spMkLst>
        </pc:spChg>
        <pc:spChg chg="mod">
          <ac:chgData name="Chris Lima" userId="b5ea056ce2397b48" providerId="LiveId" clId="{302B7C4B-4B57-4E8D-9AAE-D4F4E392802D}" dt="2022-10-24T22:25:30.355" v="899" actId="1076"/>
          <ac:spMkLst>
            <pc:docMk/>
            <pc:sldMk cId="4146073988" sldId="1176"/>
            <ac:spMk id="8" creationId="{CB89CCAF-A031-8E45-8A61-760AD90B07CA}"/>
          </ac:spMkLst>
        </pc:spChg>
        <pc:picChg chg="mod">
          <ac:chgData name="Chris Lima" userId="b5ea056ce2397b48" providerId="LiveId" clId="{302B7C4B-4B57-4E8D-9AAE-D4F4E392802D}" dt="2022-10-24T22:25:30.355" v="899" actId="1076"/>
          <ac:picMkLst>
            <pc:docMk/>
            <pc:sldMk cId="4146073988" sldId="1176"/>
            <ac:picMk id="2" creationId="{21A8271B-F5F5-3742-831F-3A9F0B54444B}"/>
          </ac:picMkLst>
        </pc:picChg>
        <pc:picChg chg="del">
          <ac:chgData name="Chris Lima" userId="b5ea056ce2397b48" providerId="LiveId" clId="{302B7C4B-4B57-4E8D-9AAE-D4F4E392802D}" dt="2022-10-24T20:23:44.829" v="383" actId="478"/>
          <ac:picMkLst>
            <pc:docMk/>
            <pc:sldMk cId="4146073988" sldId="1176"/>
            <ac:picMk id="5" creationId="{3BB0CB27-038B-0C4B-9D13-5522308571DF}"/>
          </ac:picMkLst>
        </pc:picChg>
        <pc:picChg chg="mod">
          <ac:chgData name="Chris Lima" userId="b5ea056ce2397b48" providerId="LiveId" clId="{302B7C4B-4B57-4E8D-9AAE-D4F4E392802D}" dt="2022-10-24T22:25:30.355" v="899" actId="1076"/>
          <ac:picMkLst>
            <pc:docMk/>
            <pc:sldMk cId="4146073988" sldId="1176"/>
            <ac:picMk id="7" creationId="{6ADA3F9D-2455-DE45-A816-137E632DFBC5}"/>
          </ac:picMkLst>
        </pc:picChg>
      </pc:sldChg>
      <pc:sldChg chg="del">
        <pc:chgData name="Chris Lima" userId="b5ea056ce2397b48" providerId="LiveId" clId="{302B7C4B-4B57-4E8D-9AAE-D4F4E392802D}" dt="2022-10-24T20:24:27.685" v="384" actId="47"/>
        <pc:sldMkLst>
          <pc:docMk/>
          <pc:sldMk cId="1227520249" sldId="1177"/>
        </pc:sldMkLst>
      </pc:sldChg>
      <pc:sldChg chg="modSp mod">
        <pc:chgData name="Chris Lima" userId="b5ea056ce2397b48" providerId="LiveId" clId="{302B7C4B-4B57-4E8D-9AAE-D4F4E392802D}" dt="2022-10-25T01:23:10.328" v="1651" actId="207"/>
        <pc:sldMkLst>
          <pc:docMk/>
          <pc:sldMk cId="2362055967" sldId="1178"/>
        </pc:sldMkLst>
        <pc:spChg chg="mod">
          <ac:chgData name="Chris Lima" userId="b5ea056ce2397b48" providerId="LiveId" clId="{302B7C4B-4B57-4E8D-9AAE-D4F4E392802D}" dt="2022-10-25T01:23:10.328" v="1651" actId="207"/>
          <ac:spMkLst>
            <pc:docMk/>
            <pc:sldMk cId="2362055967" sldId="1178"/>
            <ac:spMk id="13" creationId="{80214C85-4602-A64F-8A18-B940445EC2CA}"/>
          </ac:spMkLst>
        </pc:spChg>
      </pc:sldChg>
      <pc:sldChg chg="delSp modSp mod">
        <pc:chgData name="Chris Lima" userId="b5ea056ce2397b48" providerId="LiveId" clId="{302B7C4B-4B57-4E8D-9AAE-D4F4E392802D}" dt="2022-10-24T22:26:21.132" v="914" actId="1076"/>
        <pc:sldMkLst>
          <pc:docMk/>
          <pc:sldMk cId="2715469522" sldId="1179"/>
        </pc:sldMkLst>
        <pc:spChg chg="mod">
          <ac:chgData name="Chris Lima" userId="b5ea056ce2397b48" providerId="LiveId" clId="{302B7C4B-4B57-4E8D-9AAE-D4F4E392802D}" dt="2022-10-24T22:26:21.132" v="914" actId="1076"/>
          <ac:spMkLst>
            <pc:docMk/>
            <pc:sldMk cId="2715469522" sldId="1179"/>
            <ac:spMk id="13" creationId="{80214C85-4602-A64F-8A18-B940445EC2CA}"/>
          </ac:spMkLst>
        </pc:spChg>
        <pc:picChg chg="del">
          <ac:chgData name="Chris Lima" userId="b5ea056ce2397b48" providerId="LiveId" clId="{302B7C4B-4B57-4E8D-9AAE-D4F4E392802D}" dt="2022-10-24T22:26:18.550" v="913" actId="478"/>
          <ac:picMkLst>
            <pc:docMk/>
            <pc:sldMk cId="2715469522" sldId="1179"/>
            <ac:picMk id="1026" creationId="{1298D2B9-C0AD-E84A-B0AC-355B1BADFFA7}"/>
          </ac:picMkLst>
        </pc:picChg>
      </pc:sldChg>
      <pc:sldChg chg="addSp delSp modSp mod">
        <pc:chgData name="Chris Lima" userId="b5ea056ce2397b48" providerId="LiveId" clId="{302B7C4B-4B57-4E8D-9AAE-D4F4E392802D}" dt="2022-10-25T01:26:52.128" v="1675" actId="1076"/>
        <pc:sldMkLst>
          <pc:docMk/>
          <pc:sldMk cId="1411645344" sldId="1180"/>
        </pc:sldMkLst>
        <pc:spChg chg="add mod">
          <ac:chgData name="Chris Lima" userId="b5ea056ce2397b48" providerId="LiveId" clId="{302B7C4B-4B57-4E8D-9AAE-D4F4E392802D}" dt="2022-10-25T01:25:49.983" v="1661" actId="14100"/>
          <ac:spMkLst>
            <pc:docMk/>
            <pc:sldMk cId="1411645344" sldId="1180"/>
            <ac:spMk id="7" creationId="{00EA85AB-DED8-D9AC-3FDB-D944B3D0F41F}"/>
          </ac:spMkLst>
        </pc:spChg>
        <pc:spChg chg="add del mod">
          <ac:chgData name="Chris Lima" userId="b5ea056ce2397b48" providerId="LiveId" clId="{302B7C4B-4B57-4E8D-9AAE-D4F4E392802D}" dt="2022-10-25T01:25:53.903" v="1663"/>
          <ac:spMkLst>
            <pc:docMk/>
            <pc:sldMk cId="1411645344" sldId="1180"/>
            <ac:spMk id="8" creationId="{AC4DCDF8-49E2-B158-A8E9-43747E1EA53E}"/>
          </ac:spMkLst>
        </pc:spChg>
        <pc:spChg chg="mod">
          <ac:chgData name="Chris Lima" userId="b5ea056ce2397b48" providerId="LiveId" clId="{302B7C4B-4B57-4E8D-9AAE-D4F4E392802D}" dt="2022-10-24T22:26:32.362" v="916" actId="1076"/>
          <ac:spMkLst>
            <pc:docMk/>
            <pc:sldMk cId="1411645344" sldId="1180"/>
            <ac:spMk id="18" creationId="{401C2ABB-E8C4-E043-AAED-B80117A0CAFE}"/>
          </ac:spMkLst>
        </pc:spChg>
        <pc:spChg chg="mod">
          <ac:chgData name="Chris Lima" userId="b5ea056ce2397b48" providerId="LiveId" clId="{302B7C4B-4B57-4E8D-9AAE-D4F4E392802D}" dt="2022-10-24T22:26:32.362" v="916" actId="1076"/>
          <ac:spMkLst>
            <pc:docMk/>
            <pc:sldMk cId="1411645344" sldId="1180"/>
            <ac:spMk id="19" creationId="{ABE8DDC7-403D-4E45-8ADF-32E6227EBC07}"/>
          </ac:spMkLst>
        </pc:spChg>
        <pc:picChg chg="mod">
          <ac:chgData name="Chris Lima" userId="b5ea056ce2397b48" providerId="LiveId" clId="{302B7C4B-4B57-4E8D-9AAE-D4F4E392802D}" dt="2022-10-24T22:26:32.362" v="916" actId="1076"/>
          <ac:picMkLst>
            <pc:docMk/>
            <pc:sldMk cId="1411645344" sldId="1180"/>
            <ac:picMk id="3" creationId="{03A73BA0-3C27-D84E-A90B-02C789C01E0F}"/>
          </ac:picMkLst>
        </pc:picChg>
        <pc:picChg chg="mod">
          <ac:chgData name="Chris Lima" userId="b5ea056ce2397b48" providerId="LiveId" clId="{302B7C4B-4B57-4E8D-9AAE-D4F4E392802D}" dt="2022-10-24T22:26:32.362" v="916" actId="1076"/>
          <ac:picMkLst>
            <pc:docMk/>
            <pc:sldMk cId="1411645344" sldId="1180"/>
            <ac:picMk id="4" creationId="{A4D8DB9E-32DB-9346-A771-E09C28272A80}"/>
          </ac:picMkLst>
        </pc:picChg>
        <pc:picChg chg="del">
          <ac:chgData name="Chris Lima" userId="b5ea056ce2397b48" providerId="LiveId" clId="{302B7C4B-4B57-4E8D-9AAE-D4F4E392802D}" dt="2022-10-24T20:24:54.141" v="385" actId="478"/>
          <ac:picMkLst>
            <pc:docMk/>
            <pc:sldMk cId="1411645344" sldId="1180"/>
            <ac:picMk id="5" creationId="{E82EDCB0-719F-0E45-A2D2-03043D28843E}"/>
          </ac:picMkLst>
        </pc:picChg>
        <pc:picChg chg="add mod">
          <ac:chgData name="Chris Lima" userId="b5ea056ce2397b48" providerId="LiveId" clId="{302B7C4B-4B57-4E8D-9AAE-D4F4E392802D}" dt="2022-10-25T01:26:47.922" v="1671" actId="1076"/>
          <ac:picMkLst>
            <pc:docMk/>
            <pc:sldMk cId="1411645344" sldId="1180"/>
            <ac:picMk id="5" creationId="{EDA57AD1-F53A-CB6E-F9F5-7A768E760EB6}"/>
          </ac:picMkLst>
        </pc:picChg>
        <pc:picChg chg="mod">
          <ac:chgData name="Chris Lima" userId="b5ea056ce2397b48" providerId="LiveId" clId="{302B7C4B-4B57-4E8D-9AAE-D4F4E392802D}" dt="2022-10-24T22:26:32.362" v="916" actId="1076"/>
          <ac:picMkLst>
            <pc:docMk/>
            <pc:sldMk cId="1411645344" sldId="1180"/>
            <ac:picMk id="6" creationId="{D1BF93B1-178D-3D4B-A255-03FF356B5A07}"/>
          </ac:picMkLst>
        </pc:picChg>
        <pc:picChg chg="add mod">
          <ac:chgData name="Chris Lima" userId="b5ea056ce2397b48" providerId="LiveId" clId="{302B7C4B-4B57-4E8D-9AAE-D4F4E392802D}" dt="2022-10-25T01:26:52.128" v="1675" actId="1076"/>
          <ac:picMkLst>
            <pc:docMk/>
            <pc:sldMk cId="1411645344" sldId="1180"/>
            <ac:picMk id="10" creationId="{4CBA5FAC-A2EB-F6C1-6B01-45DC43BE5E5C}"/>
          </ac:picMkLst>
        </pc:picChg>
        <pc:picChg chg="del mod">
          <ac:chgData name="Chris Lima" userId="b5ea056ce2397b48" providerId="LiveId" clId="{302B7C4B-4B57-4E8D-9AAE-D4F4E392802D}" dt="2022-10-25T01:24:43.583" v="1652" actId="478"/>
          <ac:picMkLst>
            <pc:docMk/>
            <pc:sldMk cId="1411645344" sldId="1180"/>
            <ac:picMk id="3074" creationId="{17974318-ABFE-6F47-A0F0-4BE250D01796}"/>
          </ac:picMkLst>
        </pc:picChg>
        <pc:picChg chg="del mod">
          <ac:chgData name="Chris Lima" userId="b5ea056ce2397b48" providerId="LiveId" clId="{302B7C4B-4B57-4E8D-9AAE-D4F4E392802D}" dt="2022-10-25T01:24:44.429" v="1653" actId="478"/>
          <ac:picMkLst>
            <pc:docMk/>
            <pc:sldMk cId="1411645344" sldId="1180"/>
            <ac:picMk id="3076" creationId="{1C61AB9E-4394-3E4E-B94D-C68364401581}"/>
          </ac:picMkLst>
        </pc:picChg>
      </pc:sldChg>
      <pc:sldChg chg="del">
        <pc:chgData name="Chris Lima" userId="b5ea056ce2397b48" providerId="LiveId" clId="{302B7C4B-4B57-4E8D-9AAE-D4F4E392802D}" dt="2022-10-24T20:25:12.993" v="386" actId="47"/>
        <pc:sldMkLst>
          <pc:docMk/>
          <pc:sldMk cId="2890385309" sldId="1181"/>
        </pc:sldMkLst>
      </pc:sldChg>
      <pc:sldChg chg="delSp modSp mod">
        <pc:chgData name="Chris Lima" userId="b5ea056ce2397b48" providerId="LiveId" clId="{302B7C4B-4B57-4E8D-9AAE-D4F4E392802D}" dt="2022-10-24T22:27:12.687" v="917" actId="1076"/>
        <pc:sldMkLst>
          <pc:docMk/>
          <pc:sldMk cId="4145887745" sldId="1182"/>
        </pc:sldMkLst>
        <pc:spChg chg="mod">
          <ac:chgData name="Chris Lima" userId="b5ea056ce2397b48" providerId="LiveId" clId="{302B7C4B-4B57-4E8D-9AAE-D4F4E392802D}" dt="2022-10-24T22:27:12.687" v="917" actId="1076"/>
          <ac:spMkLst>
            <pc:docMk/>
            <pc:sldMk cId="4145887745" sldId="1182"/>
            <ac:spMk id="11" creationId="{66614FDE-AD40-5742-A38C-7355F2543D81}"/>
          </ac:spMkLst>
        </pc:spChg>
        <pc:spChg chg="mod">
          <ac:chgData name="Chris Lima" userId="b5ea056ce2397b48" providerId="LiveId" clId="{302B7C4B-4B57-4E8D-9AAE-D4F4E392802D}" dt="2022-10-24T22:27:12.687" v="917" actId="1076"/>
          <ac:spMkLst>
            <pc:docMk/>
            <pc:sldMk cId="4145887745" sldId="1182"/>
            <ac:spMk id="13" creationId="{22A41C7F-CC82-2A4F-97B8-4974803098B9}"/>
          </ac:spMkLst>
        </pc:spChg>
        <pc:picChg chg="mod">
          <ac:chgData name="Chris Lima" userId="b5ea056ce2397b48" providerId="LiveId" clId="{302B7C4B-4B57-4E8D-9AAE-D4F4E392802D}" dt="2022-10-24T22:27:12.687" v="917" actId="1076"/>
          <ac:picMkLst>
            <pc:docMk/>
            <pc:sldMk cId="4145887745" sldId="1182"/>
            <ac:picMk id="2" creationId="{974F5BAF-7760-B84D-8BBB-0CA2AE050935}"/>
          </ac:picMkLst>
        </pc:picChg>
        <pc:picChg chg="del">
          <ac:chgData name="Chris Lima" userId="b5ea056ce2397b48" providerId="LiveId" clId="{302B7C4B-4B57-4E8D-9AAE-D4F4E392802D}" dt="2022-10-24T20:42:39.927" v="411" actId="478"/>
          <ac:picMkLst>
            <pc:docMk/>
            <pc:sldMk cId="4145887745" sldId="1182"/>
            <ac:picMk id="5" creationId="{E82EDCB0-719F-0E45-A2D2-03043D28843E}"/>
          </ac:picMkLst>
        </pc:picChg>
        <pc:picChg chg="mod">
          <ac:chgData name="Chris Lima" userId="b5ea056ce2397b48" providerId="LiveId" clId="{302B7C4B-4B57-4E8D-9AAE-D4F4E392802D}" dt="2022-10-24T22:27:12.687" v="917" actId="1076"/>
          <ac:picMkLst>
            <pc:docMk/>
            <pc:sldMk cId="4145887745" sldId="1182"/>
            <ac:picMk id="12" creationId="{7746AC5B-494F-1149-A204-1CD62DCEC60A}"/>
          </ac:picMkLst>
        </pc:picChg>
      </pc:sldChg>
      <pc:sldChg chg="delSp modSp mod">
        <pc:chgData name="Chris Lima" userId="b5ea056ce2397b48" providerId="LiveId" clId="{302B7C4B-4B57-4E8D-9AAE-D4F4E392802D}" dt="2022-10-24T22:27:35.644" v="926" actId="114"/>
        <pc:sldMkLst>
          <pc:docMk/>
          <pc:sldMk cId="2505524008" sldId="1183"/>
        </pc:sldMkLst>
        <pc:spChg chg="mod">
          <ac:chgData name="Chris Lima" userId="b5ea056ce2397b48" providerId="LiveId" clId="{302B7C4B-4B57-4E8D-9AAE-D4F4E392802D}" dt="2022-10-24T22:27:35.644" v="926" actId="114"/>
          <ac:spMkLst>
            <pc:docMk/>
            <pc:sldMk cId="2505524008" sldId="1183"/>
            <ac:spMk id="13" creationId="{80214C85-4602-A64F-8A18-B940445EC2CA}"/>
          </ac:spMkLst>
        </pc:spChg>
        <pc:picChg chg="del">
          <ac:chgData name="Chris Lima" userId="b5ea056ce2397b48" providerId="LiveId" clId="{302B7C4B-4B57-4E8D-9AAE-D4F4E392802D}" dt="2022-10-24T22:27:27.241" v="922" actId="478"/>
          <ac:picMkLst>
            <pc:docMk/>
            <pc:sldMk cId="2505524008" sldId="1183"/>
            <ac:picMk id="5122" creationId="{E051E967-BC93-344F-BA73-64483B93EDEC}"/>
          </ac:picMkLst>
        </pc:picChg>
      </pc:sldChg>
      <pc:sldChg chg="modSp mod">
        <pc:chgData name="Chris Lima" userId="b5ea056ce2397b48" providerId="LiveId" clId="{302B7C4B-4B57-4E8D-9AAE-D4F4E392802D}" dt="2022-10-24T22:28:03.413" v="933" actId="113"/>
        <pc:sldMkLst>
          <pc:docMk/>
          <pc:sldMk cId="1132980416" sldId="1184"/>
        </pc:sldMkLst>
        <pc:spChg chg="mod">
          <ac:chgData name="Chris Lima" userId="b5ea056ce2397b48" providerId="LiveId" clId="{302B7C4B-4B57-4E8D-9AAE-D4F4E392802D}" dt="2022-10-24T22:28:03.413" v="933" actId="113"/>
          <ac:spMkLst>
            <pc:docMk/>
            <pc:sldMk cId="1132980416" sldId="1184"/>
            <ac:spMk id="13" creationId="{80214C85-4602-A64F-8A18-B940445EC2CA}"/>
          </ac:spMkLst>
        </pc:spChg>
        <pc:picChg chg="mod">
          <ac:chgData name="Chris Lima" userId="b5ea056ce2397b48" providerId="LiveId" clId="{302B7C4B-4B57-4E8D-9AAE-D4F4E392802D}" dt="2022-10-24T22:27:55.671" v="930" actId="1076"/>
          <ac:picMkLst>
            <pc:docMk/>
            <pc:sldMk cId="1132980416" sldId="1184"/>
            <ac:picMk id="4" creationId="{962F68F3-44CC-B74E-A229-B77B08018B11}"/>
          </ac:picMkLst>
        </pc:picChg>
      </pc:sldChg>
      <pc:sldChg chg="modSp mod">
        <pc:chgData name="Chris Lima" userId="b5ea056ce2397b48" providerId="LiveId" clId="{302B7C4B-4B57-4E8D-9AAE-D4F4E392802D}" dt="2022-10-24T22:30:36.052" v="940" actId="113"/>
        <pc:sldMkLst>
          <pc:docMk/>
          <pc:sldMk cId="1114786750" sldId="1185"/>
        </pc:sldMkLst>
        <pc:spChg chg="mod">
          <ac:chgData name="Chris Lima" userId="b5ea056ce2397b48" providerId="LiveId" clId="{302B7C4B-4B57-4E8D-9AAE-D4F4E392802D}" dt="2022-10-24T22:30:36.052" v="940" actId="113"/>
          <ac:spMkLst>
            <pc:docMk/>
            <pc:sldMk cId="1114786750" sldId="1185"/>
            <ac:spMk id="13" creationId="{80214C85-4602-A64F-8A18-B940445EC2CA}"/>
          </ac:spMkLst>
        </pc:spChg>
        <pc:picChg chg="mod">
          <ac:chgData name="Chris Lima" userId="b5ea056ce2397b48" providerId="LiveId" clId="{302B7C4B-4B57-4E8D-9AAE-D4F4E392802D}" dt="2022-10-24T22:30:26.765" v="934" actId="1076"/>
          <ac:picMkLst>
            <pc:docMk/>
            <pc:sldMk cId="1114786750" sldId="1185"/>
            <ac:picMk id="1026" creationId="{60D7A1A2-B194-4347-A971-37C3E027431E}"/>
          </ac:picMkLst>
        </pc:picChg>
      </pc:sldChg>
      <pc:sldChg chg="addSp delSp modSp mod">
        <pc:chgData name="Chris Lima" userId="b5ea056ce2397b48" providerId="LiveId" clId="{302B7C4B-4B57-4E8D-9AAE-D4F4E392802D}" dt="2022-10-24T22:33:09.770" v="970" actId="1076"/>
        <pc:sldMkLst>
          <pc:docMk/>
          <pc:sldMk cId="1161193673" sldId="1186"/>
        </pc:sldMkLst>
        <pc:spChg chg="add mod">
          <ac:chgData name="Chris Lima" userId="b5ea056ce2397b48" providerId="LiveId" clId="{302B7C4B-4B57-4E8D-9AAE-D4F4E392802D}" dt="2022-10-24T22:33:09.770" v="970" actId="1076"/>
          <ac:spMkLst>
            <pc:docMk/>
            <pc:sldMk cId="1161193673" sldId="1186"/>
            <ac:spMk id="2" creationId="{B8B52EFB-996B-6CDD-0178-5529812169ED}"/>
          </ac:spMkLst>
        </pc:spChg>
        <pc:spChg chg="mod">
          <ac:chgData name="Chris Lima" userId="b5ea056ce2397b48" providerId="LiveId" clId="{302B7C4B-4B57-4E8D-9AAE-D4F4E392802D}" dt="2022-10-24T22:33:05.079" v="966" actId="1076"/>
          <ac:spMkLst>
            <pc:docMk/>
            <pc:sldMk cId="1161193673" sldId="1186"/>
            <ac:spMk id="13" creationId="{80214C85-4602-A64F-8A18-B940445EC2CA}"/>
          </ac:spMkLst>
        </pc:spChg>
        <pc:picChg chg="add mod">
          <ac:chgData name="Chris Lima" userId="b5ea056ce2397b48" providerId="LiveId" clId="{302B7C4B-4B57-4E8D-9AAE-D4F4E392802D}" dt="2022-10-24T22:33:08.333" v="969" actId="1076"/>
          <ac:picMkLst>
            <pc:docMk/>
            <pc:sldMk cId="1161193673" sldId="1186"/>
            <ac:picMk id="1026" creationId="{D532471B-BD00-5240-8FDD-0FB3AFF7579C}"/>
          </ac:picMkLst>
        </pc:picChg>
        <pc:picChg chg="del mod">
          <ac:chgData name="Chris Lima" userId="b5ea056ce2397b48" providerId="LiveId" clId="{302B7C4B-4B57-4E8D-9AAE-D4F4E392802D}" dt="2022-10-24T20:29:14.838" v="388" actId="478"/>
          <ac:picMkLst>
            <pc:docMk/>
            <pc:sldMk cId="1161193673" sldId="1186"/>
            <ac:picMk id="2050" creationId="{A46BDCFA-EC16-F84A-AB72-B4B9128FAC65}"/>
          </ac:picMkLst>
        </pc:picChg>
      </pc:sldChg>
      <pc:sldChg chg="modSp">
        <pc:chgData name="Chris Lima" userId="b5ea056ce2397b48" providerId="LiveId" clId="{302B7C4B-4B57-4E8D-9AAE-D4F4E392802D}" dt="2022-10-24T22:32:30.849" v="951" actId="1076"/>
        <pc:sldMkLst>
          <pc:docMk/>
          <pc:sldMk cId="2746510916" sldId="1187"/>
        </pc:sldMkLst>
        <pc:spChg chg="mod">
          <ac:chgData name="Chris Lima" userId="b5ea056ce2397b48" providerId="LiveId" clId="{302B7C4B-4B57-4E8D-9AAE-D4F4E392802D}" dt="2022-10-24T22:32:28.039" v="950" actId="113"/>
          <ac:spMkLst>
            <pc:docMk/>
            <pc:sldMk cId="2746510916" sldId="1187"/>
            <ac:spMk id="13" creationId="{80214C85-4602-A64F-8A18-B940445EC2CA}"/>
          </ac:spMkLst>
        </pc:spChg>
        <pc:picChg chg="mod">
          <ac:chgData name="Chris Lima" userId="b5ea056ce2397b48" providerId="LiveId" clId="{302B7C4B-4B57-4E8D-9AAE-D4F4E392802D}" dt="2022-10-24T22:32:30.849" v="951" actId="1076"/>
          <ac:picMkLst>
            <pc:docMk/>
            <pc:sldMk cId="2746510916" sldId="1187"/>
            <ac:picMk id="4" creationId="{7F2EBF43-B2F9-5248-8499-EA9F6B224951}"/>
          </ac:picMkLst>
        </pc:picChg>
      </pc:sldChg>
      <pc:sldChg chg="modSp mod">
        <pc:chgData name="Chris Lima" userId="b5ea056ce2397b48" providerId="LiveId" clId="{302B7C4B-4B57-4E8D-9AAE-D4F4E392802D}" dt="2022-10-24T22:33:45.395" v="972" actId="207"/>
        <pc:sldMkLst>
          <pc:docMk/>
          <pc:sldMk cId="1669510423" sldId="1188"/>
        </pc:sldMkLst>
        <pc:spChg chg="mod">
          <ac:chgData name="Chris Lima" userId="b5ea056ce2397b48" providerId="LiveId" clId="{302B7C4B-4B57-4E8D-9AAE-D4F4E392802D}" dt="2022-10-24T22:33:45.395" v="972" actId="207"/>
          <ac:spMkLst>
            <pc:docMk/>
            <pc:sldMk cId="1669510423" sldId="1188"/>
            <ac:spMk id="13" creationId="{80214C85-4602-A64F-8A18-B940445EC2CA}"/>
          </ac:spMkLst>
        </pc:spChg>
      </pc:sldChg>
      <pc:sldChg chg="modSp mod">
        <pc:chgData name="Chris Lima" userId="b5ea056ce2397b48" providerId="LiveId" clId="{302B7C4B-4B57-4E8D-9AAE-D4F4E392802D}" dt="2022-10-24T22:34:05.269" v="975" actId="207"/>
        <pc:sldMkLst>
          <pc:docMk/>
          <pc:sldMk cId="824636540" sldId="1189"/>
        </pc:sldMkLst>
        <pc:spChg chg="mod">
          <ac:chgData name="Chris Lima" userId="b5ea056ce2397b48" providerId="LiveId" clId="{302B7C4B-4B57-4E8D-9AAE-D4F4E392802D}" dt="2022-10-24T22:34:05.269" v="975" actId="207"/>
          <ac:spMkLst>
            <pc:docMk/>
            <pc:sldMk cId="824636540" sldId="1189"/>
            <ac:spMk id="13" creationId="{80214C85-4602-A64F-8A18-B940445EC2CA}"/>
          </ac:spMkLst>
        </pc:spChg>
      </pc:sldChg>
      <pc:sldChg chg="delSp del mod">
        <pc:chgData name="Chris Lima" userId="b5ea056ce2397b48" providerId="LiveId" clId="{302B7C4B-4B57-4E8D-9AAE-D4F4E392802D}" dt="2022-10-24T22:38:16.906" v="1043" actId="47"/>
        <pc:sldMkLst>
          <pc:docMk/>
          <pc:sldMk cId="3960245751" sldId="1190"/>
        </pc:sldMkLst>
        <pc:picChg chg="del">
          <ac:chgData name="Chris Lima" userId="b5ea056ce2397b48" providerId="LiveId" clId="{302B7C4B-4B57-4E8D-9AAE-D4F4E392802D}" dt="2022-10-24T22:00:13.799" v="477" actId="478"/>
          <ac:picMkLst>
            <pc:docMk/>
            <pc:sldMk cId="3960245751" sldId="1190"/>
            <ac:picMk id="4" creationId="{989FF0B3-0D65-5B41-AC91-127BA3C03203}"/>
          </ac:picMkLst>
        </pc:picChg>
      </pc:sldChg>
      <pc:sldChg chg="del">
        <pc:chgData name="Chris Lima" userId="b5ea056ce2397b48" providerId="LiveId" clId="{302B7C4B-4B57-4E8D-9AAE-D4F4E392802D}" dt="2022-10-24T22:38:18.077" v="1044" actId="47"/>
        <pc:sldMkLst>
          <pc:docMk/>
          <pc:sldMk cId="131487259" sldId="1191"/>
        </pc:sldMkLst>
      </pc:sldChg>
      <pc:sldChg chg="del">
        <pc:chgData name="Chris Lima" userId="b5ea056ce2397b48" providerId="LiveId" clId="{302B7C4B-4B57-4E8D-9AAE-D4F4E392802D}" dt="2022-10-24T22:38:21.953" v="1046" actId="47"/>
        <pc:sldMkLst>
          <pc:docMk/>
          <pc:sldMk cId="3130180400" sldId="1192"/>
        </pc:sldMkLst>
      </pc:sldChg>
      <pc:sldChg chg="del">
        <pc:chgData name="Chris Lima" userId="b5ea056ce2397b48" providerId="LiveId" clId="{302B7C4B-4B57-4E8D-9AAE-D4F4E392802D}" dt="2022-10-24T22:40:52.616" v="1080" actId="47"/>
        <pc:sldMkLst>
          <pc:docMk/>
          <pc:sldMk cId="3902985072" sldId="1194"/>
        </pc:sldMkLst>
      </pc:sldChg>
      <pc:sldChg chg="addSp delSp modSp mod">
        <pc:chgData name="Chris Lima" userId="b5ea056ce2397b48" providerId="LiveId" clId="{302B7C4B-4B57-4E8D-9AAE-D4F4E392802D}" dt="2022-10-24T22:39:59.637" v="1073" actId="1076"/>
        <pc:sldMkLst>
          <pc:docMk/>
          <pc:sldMk cId="2201718790" sldId="1195"/>
        </pc:sldMkLst>
        <pc:spChg chg="mod">
          <ac:chgData name="Chris Lima" userId="b5ea056ce2397b48" providerId="LiveId" clId="{302B7C4B-4B57-4E8D-9AAE-D4F4E392802D}" dt="2022-10-24T22:39:59.637" v="1073" actId="1076"/>
          <ac:spMkLst>
            <pc:docMk/>
            <pc:sldMk cId="2201718790" sldId="1195"/>
            <ac:spMk id="13" creationId="{80214C85-4602-A64F-8A18-B940445EC2CA}"/>
          </ac:spMkLst>
        </pc:spChg>
        <pc:picChg chg="add del mod">
          <ac:chgData name="Chris Lima" userId="b5ea056ce2397b48" providerId="LiveId" clId="{302B7C4B-4B57-4E8D-9AAE-D4F4E392802D}" dt="2022-10-24T22:39:45.013" v="1071" actId="478"/>
          <ac:picMkLst>
            <pc:docMk/>
            <pc:sldMk cId="2201718790" sldId="1195"/>
            <ac:picMk id="3" creationId="{AB832C52-654E-8705-88AA-3EE0F035EFA2}"/>
          </ac:picMkLst>
        </pc:picChg>
        <pc:picChg chg="add del">
          <ac:chgData name="Chris Lima" userId="b5ea056ce2397b48" providerId="LiveId" clId="{302B7C4B-4B57-4E8D-9AAE-D4F4E392802D}" dt="2022-10-24T22:37:19.893" v="1000" actId="478"/>
          <ac:picMkLst>
            <pc:docMk/>
            <pc:sldMk cId="2201718790" sldId="1195"/>
            <ac:picMk id="1026" creationId="{AA49E3ED-619F-AA4C-8B34-266E215360AF}"/>
          </ac:picMkLst>
        </pc:picChg>
      </pc:sldChg>
      <pc:sldChg chg="del">
        <pc:chgData name="Chris Lima" userId="b5ea056ce2397b48" providerId="LiveId" clId="{302B7C4B-4B57-4E8D-9AAE-D4F4E392802D}" dt="2022-10-24T22:38:19.940" v="1045" actId="47"/>
        <pc:sldMkLst>
          <pc:docMk/>
          <pc:sldMk cId="3457623157" sldId="1196"/>
        </pc:sldMkLst>
      </pc:sldChg>
      <pc:sldChg chg="delSp modSp del mod">
        <pc:chgData name="Chris Lima" userId="b5ea056ce2397b48" providerId="LiveId" clId="{302B7C4B-4B57-4E8D-9AAE-D4F4E392802D}" dt="2022-10-24T20:41:40.643" v="400" actId="47"/>
        <pc:sldMkLst>
          <pc:docMk/>
          <pc:sldMk cId="842512509" sldId="1197"/>
        </pc:sldMkLst>
        <pc:spChg chg="mod">
          <ac:chgData name="Chris Lima" userId="b5ea056ce2397b48" providerId="LiveId" clId="{302B7C4B-4B57-4E8D-9AAE-D4F4E392802D}" dt="2022-10-24T20:32:29.627" v="399" actId="1076"/>
          <ac:spMkLst>
            <pc:docMk/>
            <pc:sldMk cId="842512509" sldId="1197"/>
            <ac:spMk id="6" creationId="{ECC75BAF-7F7B-9840-8385-CD7FCA9D9021}"/>
          </ac:spMkLst>
        </pc:spChg>
        <pc:picChg chg="del">
          <ac:chgData name="Chris Lima" userId="b5ea056ce2397b48" providerId="LiveId" clId="{302B7C4B-4B57-4E8D-9AAE-D4F4E392802D}" dt="2022-10-24T20:32:25.747" v="398" actId="478"/>
          <ac:picMkLst>
            <pc:docMk/>
            <pc:sldMk cId="842512509" sldId="1197"/>
            <ac:picMk id="5" creationId="{55466055-04A4-1740-B5A3-A5E0B49D6219}"/>
          </ac:picMkLst>
        </pc:picChg>
      </pc:sldChg>
      <pc:sldChg chg="del">
        <pc:chgData name="Chris Lima" userId="b5ea056ce2397b48" providerId="LiveId" clId="{302B7C4B-4B57-4E8D-9AAE-D4F4E392802D}" dt="2022-10-24T20:41:46.391" v="402" actId="47"/>
        <pc:sldMkLst>
          <pc:docMk/>
          <pc:sldMk cId="3717570563" sldId="1199"/>
        </pc:sldMkLst>
      </pc:sldChg>
      <pc:sldChg chg="modSp mod">
        <pc:chgData name="Chris Lima" userId="b5ea056ce2397b48" providerId="LiveId" clId="{302B7C4B-4B57-4E8D-9AAE-D4F4E392802D}" dt="2022-10-24T22:35:41.950" v="993" actId="1076"/>
        <pc:sldMkLst>
          <pc:docMk/>
          <pc:sldMk cId="4108725297" sldId="1200"/>
        </pc:sldMkLst>
        <pc:spChg chg="mod">
          <ac:chgData name="Chris Lima" userId="b5ea056ce2397b48" providerId="LiveId" clId="{302B7C4B-4B57-4E8D-9AAE-D4F4E392802D}" dt="2022-10-24T22:35:41.950" v="993" actId="1076"/>
          <ac:spMkLst>
            <pc:docMk/>
            <pc:sldMk cId="4108725297" sldId="1200"/>
            <ac:spMk id="13" creationId="{80214C85-4602-A64F-8A18-B940445EC2CA}"/>
          </ac:spMkLst>
        </pc:spChg>
        <pc:picChg chg="mod">
          <ac:chgData name="Chris Lima" userId="b5ea056ce2397b48" providerId="LiveId" clId="{302B7C4B-4B57-4E8D-9AAE-D4F4E392802D}" dt="2022-10-24T22:35:39.365" v="992" actId="1076"/>
          <ac:picMkLst>
            <pc:docMk/>
            <pc:sldMk cId="4108725297" sldId="1200"/>
            <ac:picMk id="2050" creationId="{A1EC8C8F-D20B-F045-AF2A-44D70F6FDC5E}"/>
          </ac:picMkLst>
        </pc:picChg>
      </pc:sldChg>
      <pc:sldChg chg="modSp mod">
        <pc:chgData name="Chris Lima" userId="b5ea056ce2397b48" providerId="LiveId" clId="{302B7C4B-4B57-4E8D-9AAE-D4F4E392802D}" dt="2022-10-24T22:35:52.118" v="997" actId="1076"/>
        <pc:sldMkLst>
          <pc:docMk/>
          <pc:sldMk cId="2225672809" sldId="1201"/>
        </pc:sldMkLst>
        <pc:spChg chg="mod">
          <ac:chgData name="Chris Lima" userId="b5ea056ce2397b48" providerId="LiveId" clId="{302B7C4B-4B57-4E8D-9AAE-D4F4E392802D}" dt="2022-10-24T22:35:52.118" v="997" actId="1076"/>
          <ac:spMkLst>
            <pc:docMk/>
            <pc:sldMk cId="2225672809" sldId="1201"/>
            <ac:spMk id="13" creationId="{80214C85-4602-A64F-8A18-B940445EC2CA}"/>
          </ac:spMkLst>
        </pc:spChg>
        <pc:picChg chg="mod">
          <ac:chgData name="Chris Lima" userId="b5ea056ce2397b48" providerId="LiveId" clId="{302B7C4B-4B57-4E8D-9AAE-D4F4E392802D}" dt="2022-10-24T22:35:49.216" v="996" actId="1076"/>
          <ac:picMkLst>
            <pc:docMk/>
            <pc:sldMk cId="2225672809" sldId="1201"/>
            <ac:picMk id="1026" creationId="{6F625B01-8386-9B42-B2A0-AE677835136A}"/>
          </ac:picMkLst>
        </pc:picChg>
      </pc:sldChg>
      <pc:sldChg chg="modSp mod">
        <pc:chgData name="Chris Lima" userId="b5ea056ce2397b48" providerId="LiveId" clId="{302B7C4B-4B57-4E8D-9AAE-D4F4E392802D}" dt="2022-10-24T22:36:14.114" v="999" actId="207"/>
        <pc:sldMkLst>
          <pc:docMk/>
          <pc:sldMk cId="3236989439" sldId="1202"/>
        </pc:sldMkLst>
        <pc:spChg chg="mod">
          <ac:chgData name="Chris Lima" userId="b5ea056ce2397b48" providerId="LiveId" clId="{302B7C4B-4B57-4E8D-9AAE-D4F4E392802D}" dt="2022-10-24T22:36:14.114" v="999" actId="207"/>
          <ac:spMkLst>
            <pc:docMk/>
            <pc:sldMk cId="3236989439" sldId="1202"/>
            <ac:spMk id="13" creationId="{80214C85-4602-A64F-8A18-B940445EC2CA}"/>
          </ac:spMkLst>
        </pc:spChg>
      </pc:sldChg>
      <pc:sldChg chg="modSp mod">
        <pc:chgData name="Chris Lima" userId="b5ea056ce2397b48" providerId="LiveId" clId="{302B7C4B-4B57-4E8D-9AAE-D4F4E392802D}" dt="2022-10-24T22:42:16.224" v="1109" actId="1076"/>
        <pc:sldMkLst>
          <pc:docMk/>
          <pc:sldMk cId="3903932022" sldId="1203"/>
        </pc:sldMkLst>
        <pc:spChg chg="mod">
          <ac:chgData name="Chris Lima" userId="b5ea056ce2397b48" providerId="LiveId" clId="{302B7C4B-4B57-4E8D-9AAE-D4F4E392802D}" dt="2022-10-24T22:42:15.321" v="1108" actId="1076"/>
          <ac:spMkLst>
            <pc:docMk/>
            <pc:sldMk cId="3903932022" sldId="1203"/>
            <ac:spMk id="13" creationId="{80214C85-4602-A64F-8A18-B940445EC2CA}"/>
          </ac:spMkLst>
        </pc:spChg>
        <pc:picChg chg="mod">
          <ac:chgData name="Chris Lima" userId="b5ea056ce2397b48" providerId="LiveId" clId="{302B7C4B-4B57-4E8D-9AAE-D4F4E392802D}" dt="2022-10-24T22:42:16.224" v="1109" actId="1076"/>
          <ac:picMkLst>
            <pc:docMk/>
            <pc:sldMk cId="3903932022" sldId="1203"/>
            <ac:picMk id="4098" creationId="{2CF6F93F-E458-8145-9D5B-3528B2C59C8C}"/>
          </ac:picMkLst>
        </pc:picChg>
      </pc:sldChg>
      <pc:sldChg chg="del">
        <pc:chgData name="Chris Lima" userId="b5ea056ce2397b48" providerId="LiveId" clId="{302B7C4B-4B57-4E8D-9AAE-D4F4E392802D}" dt="2022-10-24T20:41:43.551" v="401" actId="47"/>
        <pc:sldMkLst>
          <pc:docMk/>
          <pc:sldMk cId="405460959" sldId="1204"/>
        </pc:sldMkLst>
      </pc:sldChg>
      <pc:sldChg chg="modSp mod">
        <pc:chgData name="Chris Lima" userId="b5ea056ce2397b48" providerId="LiveId" clId="{302B7C4B-4B57-4E8D-9AAE-D4F4E392802D}" dt="2022-10-24T22:41:13.192" v="1089" actId="1076"/>
        <pc:sldMkLst>
          <pc:docMk/>
          <pc:sldMk cId="3485161576" sldId="1205"/>
        </pc:sldMkLst>
        <pc:spChg chg="mod">
          <ac:chgData name="Chris Lima" userId="b5ea056ce2397b48" providerId="LiveId" clId="{302B7C4B-4B57-4E8D-9AAE-D4F4E392802D}" dt="2022-10-24T22:41:06.047" v="1086" actId="20577"/>
          <ac:spMkLst>
            <pc:docMk/>
            <pc:sldMk cId="3485161576" sldId="1205"/>
            <ac:spMk id="13" creationId="{80214C85-4602-A64F-8A18-B940445EC2CA}"/>
          </ac:spMkLst>
        </pc:spChg>
        <pc:picChg chg="mod">
          <ac:chgData name="Chris Lima" userId="b5ea056ce2397b48" providerId="LiveId" clId="{302B7C4B-4B57-4E8D-9AAE-D4F4E392802D}" dt="2022-10-24T22:41:13.192" v="1089" actId="1076"/>
          <ac:picMkLst>
            <pc:docMk/>
            <pc:sldMk cId="3485161576" sldId="1205"/>
            <ac:picMk id="5" creationId="{9A75363F-C695-EC42-980D-33575E1465BF}"/>
          </ac:picMkLst>
        </pc:picChg>
      </pc:sldChg>
      <pc:sldChg chg="del">
        <pc:chgData name="Chris Lima" userId="b5ea056ce2397b48" providerId="LiveId" clId="{302B7C4B-4B57-4E8D-9AAE-D4F4E392802D}" dt="2022-10-24T22:38:29.115" v="1047" actId="47"/>
        <pc:sldMkLst>
          <pc:docMk/>
          <pc:sldMk cId="872695959" sldId="1206"/>
        </pc:sldMkLst>
      </pc:sldChg>
      <pc:sldChg chg="del">
        <pc:chgData name="Chris Lima" userId="b5ea056ce2397b48" providerId="LiveId" clId="{302B7C4B-4B57-4E8D-9AAE-D4F4E392802D}" dt="2022-10-24T22:38:30.179" v="1048" actId="47"/>
        <pc:sldMkLst>
          <pc:docMk/>
          <pc:sldMk cId="3069741525" sldId="1207"/>
        </pc:sldMkLst>
      </pc:sldChg>
      <pc:sldChg chg="del">
        <pc:chgData name="Chris Lima" userId="b5ea056ce2397b48" providerId="LiveId" clId="{302B7C4B-4B57-4E8D-9AAE-D4F4E392802D}" dt="2022-10-24T22:38:31.258" v="1049" actId="47"/>
        <pc:sldMkLst>
          <pc:docMk/>
          <pc:sldMk cId="4136682567" sldId="1208"/>
        </pc:sldMkLst>
      </pc:sldChg>
      <pc:sldChg chg="modSp mod">
        <pc:chgData name="Chris Lima" userId="b5ea056ce2397b48" providerId="LiveId" clId="{302B7C4B-4B57-4E8D-9AAE-D4F4E392802D}" dt="2022-10-24T22:34:31.716" v="979" actId="1076"/>
        <pc:sldMkLst>
          <pc:docMk/>
          <pc:sldMk cId="3751940346" sldId="1209"/>
        </pc:sldMkLst>
        <pc:spChg chg="mod">
          <ac:chgData name="Chris Lima" userId="b5ea056ce2397b48" providerId="LiveId" clId="{302B7C4B-4B57-4E8D-9AAE-D4F4E392802D}" dt="2022-10-24T22:34:31.716" v="979" actId="1076"/>
          <ac:spMkLst>
            <pc:docMk/>
            <pc:sldMk cId="3751940346" sldId="1209"/>
            <ac:spMk id="6" creationId="{ECC75BAF-7F7B-9840-8385-CD7FCA9D9021}"/>
          </ac:spMkLst>
        </pc:spChg>
        <pc:picChg chg="mod">
          <ac:chgData name="Chris Lima" userId="b5ea056ce2397b48" providerId="LiveId" clId="{302B7C4B-4B57-4E8D-9AAE-D4F4E392802D}" dt="2022-10-24T22:34:29.540" v="978" actId="1076"/>
          <ac:picMkLst>
            <pc:docMk/>
            <pc:sldMk cId="3751940346" sldId="1209"/>
            <ac:picMk id="1026" creationId="{5BDEDFB6-7A9C-514A-A971-6F24C3C20FF7}"/>
          </ac:picMkLst>
        </pc:picChg>
      </pc:sldChg>
      <pc:sldChg chg="addSp delSp modSp mod addAnim delAnim modAnim">
        <pc:chgData name="Chris Lima" userId="b5ea056ce2397b48" providerId="LiveId" clId="{302B7C4B-4B57-4E8D-9AAE-D4F4E392802D}" dt="2022-10-24T22:34:47.326" v="984" actId="1076"/>
        <pc:sldMkLst>
          <pc:docMk/>
          <pc:sldMk cId="4209346218" sldId="1210"/>
        </pc:sldMkLst>
        <pc:spChg chg="del">
          <ac:chgData name="Chris Lima" userId="b5ea056ce2397b48" providerId="LiveId" clId="{302B7C4B-4B57-4E8D-9AAE-D4F4E392802D}" dt="2022-10-24T20:43:21.960" v="416" actId="478"/>
          <ac:spMkLst>
            <pc:docMk/>
            <pc:sldMk cId="4209346218" sldId="1210"/>
            <ac:spMk id="5" creationId="{DACA1334-01AC-3A48-8726-FB8E866950D5}"/>
          </ac:spMkLst>
        </pc:spChg>
        <pc:spChg chg="add mod">
          <ac:chgData name="Chris Lima" userId="b5ea056ce2397b48" providerId="LiveId" clId="{302B7C4B-4B57-4E8D-9AAE-D4F4E392802D}" dt="2022-10-24T22:34:41.051" v="980" actId="1076"/>
          <ac:spMkLst>
            <pc:docMk/>
            <pc:sldMk cId="4209346218" sldId="1210"/>
            <ac:spMk id="14" creationId="{65ACE7A1-866B-3D38-E8F4-EE358C067A9D}"/>
          </ac:spMkLst>
        </pc:spChg>
        <pc:spChg chg="add del mod">
          <ac:chgData name="Chris Lima" userId="b5ea056ce2397b48" providerId="LiveId" clId="{302B7C4B-4B57-4E8D-9AAE-D4F4E392802D}" dt="2022-10-24T22:34:46.022" v="983" actId="1076"/>
          <ac:spMkLst>
            <pc:docMk/>
            <pc:sldMk cId="4209346218" sldId="1210"/>
            <ac:spMk id="16" creationId="{621BA9FB-5E4D-5987-3110-60252EDDFD08}"/>
          </ac:spMkLst>
        </pc:spChg>
        <pc:picChg chg="del">
          <ac:chgData name="Chris Lima" userId="b5ea056ce2397b48" providerId="LiveId" clId="{302B7C4B-4B57-4E8D-9AAE-D4F4E392802D}" dt="2022-10-24T20:43:21.071" v="415" actId="478"/>
          <ac:picMkLst>
            <pc:docMk/>
            <pc:sldMk cId="4209346218" sldId="1210"/>
            <ac:picMk id="3" creationId="{08B0FD62-D401-9745-AFAE-9BA6E5DA6725}"/>
          </ac:picMkLst>
        </pc:picChg>
        <pc:picChg chg="del">
          <ac:chgData name="Chris Lima" userId="b5ea056ce2397b48" providerId="LiveId" clId="{302B7C4B-4B57-4E8D-9AAE-D4F4E392802D}" dt="2022-10-24T20:42:13.088" v="406" actId="478"/>
          <ac:picMkLst>
            <pc:docMk/>
            <pc:sldMk cId="4209346218" sldId="1210"/>
            <ac:picMk id="4" creationId="{9CE9FA20-0F32-A343-A0BB-4BC767F47E30}"/>
          </ac:picMkLst>
        </pc:picChg>
        <pc:picChg chg="add mod">
          <ac:chgData name="Chris Lima" userId="b5ea056ce2397b48" providerId="LiveId" clId="{302B7C4B-4B57-4E8D-9AAE-D4F4E392802D}" dt="2022-10-24T22:34:41.051" v="980" actId="1076"/>
          <ac:picMkLst>
            <pc:docMk/>
            <pc:sldMk cId="4209346218" sldId="1210"/>
            <ac:picMk id="6" creationId="{70B5A270-7106-B8B6-48C6-F22D9A4D0C94}"/>
          </ac:picMkLst>
        </pc:picChg>
        <pc:picChg chg="add mod">
          <ac:chgData name="Chris Lima" userId="b5ea056ce2397b48" providerId="LiveId" clId="{302B7C4B-4B57-4E8D-9AAE-D4F4E392802D}" dt="2022-10-24T22:34:41.051" v="980" actId="1076"/>
          <ac:picMkLst>
            <pc:docMk/>
            <pc:sldMk cId="4209346218" sldId="1210"/>
            <ac:picMk id="8" creationId="{3FEB3965-C092-D91C-9417-CD62E5E497CC}"/>
          </ac:picMkLst>
        </pc:picChg>
        <pc:picChg chg="add mod">
          <ac:chgData name="Chris Lima" userId="b5ea056ce2397b48" providerId="LiveId" clId="{302B7C4B-4B57-4E8D-9AAE-D4F4E392802D}" dt="2022-10-24T22:34:42.750" v="981" actId="1076"/>
          <ac:picMkLst>
            <pc:docMk/>
            <pc:sldMk cId="4209346218" sldId="1210"/>
            <ac:picMk id="10" creationId="{89CA7A35-3C5A-91B3-E0B9-D7A014DCF1EB}"/>
          </ac:picMkLst>
        </pc:picChg>
        <pc:picChg chg="add mod">
          <ac:chgData name="Chris Lima" userId="b5ea056ce2397b48" providerId="LiveId" clId="{302B7C4B-4B57-4E8D-9AAE-D4F4E392802D}" dt="2022-10-24T22:34:44.094" v="982" actId="1076"/>
          <ac:picMkLst>
            <pc:docMk/>
            <pc:sldMk cId="4209346218" sldId="1210"/>
            <ac:picMk id="12" creationId="{AA193F42-2502-233C-D0C1-FDA6C59CEC21}"/>
          </ac:picMkLst>
        </pc:picChg>
        <pc:picChg chg="add mod">
          <ac:chgData name="Chris Lima" userId="b5ea056ce2397b48" providerId="LiveId" clId="{302B7C4B-4B57-4E8D-9AAE-D4F4E392802D}" dt="2022-10-24T22:34:41.051" v="980" actId="1076"/>
          <ac:picMkLst>
            <pc:docMk/>
            <pc:sldMk cId="4209346218" sldId="1210"/>
            <ac:picMk id="13" creationId="{32D11999-5ECC-33BA-E4B1-EF02DE6D7FA1}"/>
          </ac:picMkLst>
        </pc:picChg>
        <pc:picChg chg="add del mod">
          <ac:chgData name="Chris Lima" userId="b5ea056ce2397b48" providerId="LiveId" clId="{302B7C4B-4B57-4E8D-9AAE-D4F4E392802D}" dt="2022-10-24T22:34:47.326" v="984" actId="1076"/>
          <ac:picMkLst>
            <pc:docMk/>
            <pc:sldMk cId="4209346218" sldId="1210"/>
            <ac:picMk id="15" creationId="{6C222EF5-1327-5030-0C0A-0EE132FA4C1A}"/>
          </ac:picMkLst>
        </pc:picChg>
      </pc:sldChg>
      <pc:sldChg chg="delSp del mod">
        <pc:chgData name="Chris Lima" userId="b5ea056ce2397b48" providerId="LiveId" clId="{302B7C4B-4B57-4E8D-9AAE-D4F4E392802D}" dt="2022-10-24T20:47:06.329" v="451" actId="47"/>
        <pc:sldMkLst>
          <pc:docMk/>
          <pc:sldMk cId="1928396278" sldId="1211"/>
        </pc:sldMkLst>
        <pc:picChg chg="del">
          <ac:chgData name="Chris Lima" userId="b5ea056ce2397b48" providerId="LiveId" clId="{302B7C4B-4B57-4E8D-9AAE-D4F4E392802D}" dt="2022-10-24T20:42:11.451" v="405" actId="478"/>
          <ac:picMkLst>
            <pc:docMk/>
            <pc:sldMk cId="1928396278" sldId="1211"/>
            <ac:picMk id="4" creationId="{9CE9FA20-0F32-A343-A0BB-4BC767F47E30}"/>
          </ac:picMkLst>
        </pc:picChg>
      </pc:sldChg>
      <pc:sldChg chg="delSp del mod">
        <pc:chgData name="Chris Lima" userId="b5ea056ce2397b48" providerId="LiveId" clId="{302B7C4B-4B57-4E8D-9AAE-D4F4E392802D}" dt="2022-10-24T20:47:02.978" v="449" actId="47"/>
        <pc:sldMkLst>
          <pc:docMk/>
          <pc:sldMk cId="4163109447" sldId="1212"/>
        </pc:sldMkLst>
        <pc:picChg chg="del">
          <ac:chgData name="Chris Lima" userId="b5ea056ce2397b48" providerId="LiveId" clId="{302B7C4B-4B57-4E8D-9AAE-D4F4E392802D}" dt="2022-10-24T20:42:09.414" v="404" actId="478"/>
          <ac:picMkLst>
            <pc:docMk/>
            <pc:sldMk cId="4163109447" sldId="1212"/>
            <ac:picMk id="4" creationId="{9CE9FA20-0F32-A343-A0BB-4BC767F47E30}"/>
          </ac:picMkLst>
        </pc:picChg>
      </pc:sldChg>
      <pc:sldChg chg="delSp add del mod">
        <pc:chgData name="Chris Lima" userId="b5ea056ce2397b48" providerId="LiveId" clId="{302B7C4B-4B57-4E8D-9AAE-D4F4E392802D}" dt="2022-10-24T20:47:05.015" v="450" actId="47"/>
        <pc:sldMkLst>
          <pc:docMk/>
          <pc:sldMk cId="1837994215" sldId="1213"/>
        </pc:sldMkLst>
        <pc:picChg chg="del">
          <ac:chgData name="Chris Lima" userId="b5ea056ce2397b48" providerId="LiveId" clId="{302B7C4B-4B57-4E8D-9AAE-D4F4E392802D}" dt="2022-10-24T20:42:07.541" v="403" actId="478"/>
          <ac:picMkLst>
            <pc:docMk/>
            <pc:sldMk cId="1837994215" sldId="1213"/>
            <ac:picMk id="4" creationId="{9CE9FA20-0F32-A343-A0BB-4BC767F47E30}"/>
          </ac:picMkLst>
        </pc:picChg>
      </pc:sldChg>
      <pc:sldChg chg="modSp mod">
        <pc:chgData name="Chris Lima" userId="b5ea056ce2397b48" providerId="LiveId" clId="{302B7C4B-4B57-4E8D-9AAE-D4F4E392802D}" dt="2022-10-24T22:12:38.096" v="680" actId="1076"/>
        <pc:sldMkLst>
          <pc:docMk/>
          <pc:sldMk cId="2785569311" sldId="1215"/>
        </pc:sldMkLst>
        <pc:spChg chg="mod">
          <ac:chgData name="Chris Lima" userId="b5ea056ce2397b48" providerId="LiveId" clId="{302B7C4B-4B57-4E8D-9AAE-D4F4E392802D}" dt="2022-10-24T22:12:38.096" v="680" actId="1076"/>
          <ac:spMkLst>
            <pc:docMk/>
            <pc:sldMk cId="2785569311" sldId="1215"/>
            <ac:spMk id="13" creationId="{80214C85-4602-A64F-8A18-B940445EC2CA}"/>
          </ac:spMkLst>
        </pc:spChg>
      </pc:sldChg>
      <pc:sldChg chg="addSp delSp modSp mod">
        <pc:chgData name="Chris Lima" userId="b5ea056ce2397b48" providerId="LiveId" clId="{302B7C4B-4B57-4E8D-9AAE-D4F4E392802D}" dt="2022-10-24T22:17:40.617" v="755" actId="1076"/>
        <pc:sldMkLst>
          <pc:docMk/>
          <pc:sldMk cId="144088264" sldId="1216"/>
        </pc:sldMkLst>
        <pc:spChg chg="mod">
          <ac:chgData name="Chris Lima" userId="b5ea056ce2397b48" providerId="LiveId" clId="{302B7C4B-4B57-4E8D-9AAE-D4F4E392802D}" dt="2022-10-24T22:17:40.617" v="755" actId="1076"/>
          <ac:spMkLst>
            <pc:docMk/>
            <pc:sldMk cId="144088264" sldId="1216"/>
            <ac:spMk id="13" creationId="{80214C85-4602-A64F-8A18-B940445EC2CA}"/>
          </ac:spMkLst>
        </pc:spChg>
        <pc:picChg chg="add mod">
          <ac:chgData name="Chris Lima" userId="b5ea056ce2397b48" providerId="LiveId" clId="{302B7C4B-4B57-4E8D-9AAE-D4F4E392802D}" dt="2022-10-24T01:44:59.704" v="320" actId="1076"/>
          <ac:picMkLst>
            <pc:docMk/>
            <pc:sldMk cId="144088264" sldId="1216"/>
            <ac:picMk id="1026" creationId="{B580527A-E02E-2F48-20B7-B2BE21A4D489}"/>
          </ac:picMkLst>
        </pc:picChg>
        <pc:picChg chg="del">
          <ac:chgData name="Chris Lima" userId="b5ea056ce2397b48" providerId="LiveId" clId="{302B7C4B-4B57-4E8D-9AAE-D4F4E392802D}" dt="2022-10-24T01:44:39.885" v="315" actId="478"/>
          <ac:picMkLst>
            <pc:docMk/>
            <pc:sldMk cId="144088264" sldId="1216"/>
            <ac:picMk id="3074" creationId="{D9998E6B-56BC-6341-9F3B-B870AC72C2D3}"/>
          </ac:picMkLst>
        </pc:picChg>
      </pc:sldChg>
      <pc:sldChg chg="delSp modSp mod">
        <pc:chgData name="Chris Lima" userId="b5ea056ce2397b48" providerId="LiveId" clId="{302B7C4B-4B57-4E8D-9AAE-D4F4E392802D}" dt="2022-10-24T22:17:51.381" v="757" actId="1076"/>
        <pc:sldMkLst>
          <pc:docMk/>
          <pc:sldMk cId="3687437140" sldId="1217"/>
        </pc:sldMkLst>
        <pc:spChg chg="mod">
          <ac:chgData name="Chris Lima" userId="b5ea056ce2397b48" providerId="LiveId" clId="{302B7C4B-4B57-4E8D-9AAE-D4F4E392802D}" dt="2022-10-24T22:17:51.381" v="757" actId="1076"/>
          <ac:spMkLst>
            <pc:docMk/>
            <pc:sldMk cId="3687437140" sldId="1217"/>
            <ac:spMk id="13" creationId="{80214C85-4602-A64F-8A18-B940445EC2CA}"/>
          </ac:spMkLst>
        </pc:spChg>
        <pc:picChg chg="del">
          <ac:chgData name="Chris Lima" userId="b5ea056ce2397b48" providerId="LiveId" clId="{302B7C4B-4B57-4E8D-9AAE-D4F4E392802D}" dt="2022-10-24T22:17:49.205" v="756" actId="478"/>
          <ac:picMkLst>
            <pc:docMk/>
            <pc:sldMk cId="3687437140" sldId="1217"/>
            <ac:picMk id="1026" creationId="{3E70DAA3-45BB-984E-BA8D-22F4E5056B5B}"/>
          </ac:picMkLst>
        </pc:picChg>
      </pc:sldChg>
      <pc:sldChg chg="addSp delSp modSp mod modNotesTx">
        <pc:chgData name="Chris Lima" userId="b5ea056ce2397b48" providerId="LiveId" clId="{302B7C4B-4B57-4E8D-9AAE-D4F4E392802D}" dt="2022-10-24T22:18:06.271" v="760" actId="14100"/>
        <pc:sldMkLst>
          <pc:docMk/>
          <pc:sldMk cId="3622360435" sldId="1218"/>
        </pc:sldMkLst>
        <pc:spChg chg="del mod">
          <ac:chgData name="Chris Lima" userId="b5ea056ce2397b48" providerId="LiveId" clId="{302B7C4B-4B57-4E8D-9AAE-D4F4E392802D}" dt="2022-10-24T01:47:49.712" v="353"/>
          <ac:spMkLst>
            <pc:docMk/>
            <pc:sldMk cId="3622360435" sldId="1218"/>
            <ac:spMk id="13" creationId="{80214C85-4602-A64F-8A18-B940445EC2CA}"/>
          </ac:spMkLst>
        </pc:spChg>
        <pc:picChg chg="add mod">
          <ac:chgData name="Chris Lima" userId="b5ea056ce2397b48" providerId="LiveId" clId="{302B7C4B-4B57-4E8D-9AAE-D4F4E392802D}" dt="2022-10-24T22:18:06.271" v="760" actId="14100"/>
          <ac:picMkLst>
            <pc:docMk/>
            <pc:sldMk cId="3622360435" sldId="1218"/>
            <ac:picMk id="2050" creationId="{BED41575-252A-DEF1-2BBF-753EF77F112D}"/>
          </ac:picMkLst>
        </pc:picChg>
      </pc:sldChg>
      <pc:sldChg chg="modSp mod">
        <pc:chgData name="Chris Lima" userId="b5ea056ce2397b48" providerId="LiveId" clId="{302B7C4B-4B57-4E8D-9AAE-D4F4E392802D}" dt="2022-10-24T22:17:59.460" v="758" actId="1076"/>
        <pc:sldMkLst>
          <pc:docMk/>
          <pc:sldMk cId="1116976625" sldId="1219"/>
        </pc:sldMkLst>
        <pc:spChg chg="mod">
          <ac:chgData name="Chris Lima" userId="b5ea056ce2397b48" providerId="LiveId" clId="{302B7C4B-4B57-4E8D-9AAE-D4F4E392802D}" dt="2022-10-24T22:17:59.460" v="758" actId="1076"/>
          <ac:spMkLst>
            <pc:docMk/>
            <pc:sldMk cId="1116976625" sldId="1219"/>
            <ac:spMk id="13" creationId="{80214C85-4602-A64F-8A18-B940445EC2CA}"/>
          </ac:spMkLst>
        </pc:spChg>
      </pc:sldChg>
      <pc:sldChg chg="addSp delSp modSp mod">
        <pc:chgData name="Chris Lima" userId="b5ea056ce2397b48" providerId="LiveId" clId="{302B7C4B-4B57-4E8D-9AAE-D4F4E392802D}" dt="2022-10-24T22:12:59.086" v="687" actId="1076"/>
        <pc:sldMkLst>
          <pc:docMk/>
          <pc:sldMk cId="2830517197" sldId="1221"/>
        </pc:sldMkLst>
        <pc:spChg chg="mod">
          <ac:chgData name="Chris Lima" userId="b5ea056ce2397b48" providerId="LiveId" clId="{302B7C4B-4B57-4E8D-9AAE-D4F4E392802D}" dt="2022-10-24T22:12:59.086" v="687" actId="1076"/>
          <ac:spMkLst>
            <pc:docMk/>
            <pc:sldMk cId="2830517197" sldId="1221"/>
            <ac:spMk id="13" creationId="{80214C85-4602-A64F-8A18-B940445EC2CA}"/>
          </ac:spMkLst>
        </pc:spChg>
        <pc:picChg chg="add mod">
          <ac:chgData name="Chris Lima" userId="b5ea056ce2397b48" providerId="LiveId" clId="{302B7C4B-4B57-4E8D-9AAE-D4F4E392802D}" dt="2022-10-24T22:12:52.230" v="684" actId="1076"/>
          <ac:picMkLst>
            <pc:docMk/>
            <pc:sldMk cId="2830517197" sldId="1221"/>
            <ac:picMk id="2" creationId="{313582AE-5541-6B2D-2B97-8A148D725755}"/>
          </ac:picMkLst>
        </pc:picChg>
        <pc:picChg chg="del">
          <ac:chgData name="Chris Lima" userId="b5ea056ce2397b48" providerId="LiveId" clId="{302B7C4B-4B57-4E8D-9AAE-D4F4E392802D}" dt="2022-10-23T14:03:34.229" v="136" actId="478"/>
          <ac:picMkLst>
            <pc:docMk/>
            <pc:sldMk cId="2830517197" sldId="1221"/>
            <ac:picMk id="1026" creationId="{EE11F985-CEC1-4E49-8B62-212E8DFBE474}"/>
          </ac:picMkLst>
        </pc:picChg>
      </pc:sldChg>
      <pc:sldChg chg="addSp delSp modSp mod">
        <pc:chgData name="Chris Lima" userId="b5ea056ce2397b48" providerId="LiveId" clId="{302B7C4B-4B57-4E8D-9AAE-D4F4E392802D}" dt="2022-10-24T22:13:42.215" v="698" actId="207"/>
        <pc:sldMkLst>
          <pc:docMk/>
          <pc:sldMk cId="1373771901" sldId="1222"/>
        </pc:sldMkLst>
        <pc:spChg chg="add mod">
          <ac:chgData name="Chris Lima" userId="b5ea056ce2397b48" providerId="LiveId" clId="{302B7C4B-4B57-4E8D-9AAE-D4F4E392802D}" dt="2022-10-24T22:13:37.190" v="696" actId="1076"/>
          <ac:spMkLst>
            <pc:docMk/>
            <pc:sldMk cId="1373771901" sldId="1222"/>
            <ac:spMk id="2" creationId="{CB90420B-A655-0903-B47A-D02767A8EFEE}"/>
          </ac:spMkLst>
        </pc:spChg>
        <pc:spChg chg="mod">
          <ac:chgData name="Chris Lima" userId="b5ea056ce2397b48" providerId="LiveId" clId="{302B7C4B-4B57-4E8D-9AAE-D4F4E392802D}" dt="2022-10-24T22:13:42.215" v="698" actId="207"/>
          <ac:spMkLst>
            <pc:docMk/>
            <pc:sldMk cId="1373771901" sldId="1222"/>
            <ac:spMk id="13" creationId="{80214C85-4602-A64F-8A18-B940445EC2CA}"/>
          </ac:spMkLst>
        </pc:spChg>
        <pc:picChg chg="del">
          <ac:chgData name="Chris Lima" userId="b5ea056ce2397b48" providerId="LiveId" clId="{302B7C4B-4B57-4E8D-9AAE-D4F4E392802D}" dt="2022-10-24T22:13:13.038" v="688" actId="478"/>
          <ac:picMkLst>
            <pc:docMk/>
            <pc:sldMk cId="1373771901" sldId="1222"/>
            <ac:picMk id="4" creationId="{3F3227D9-1409-4442-8F9F-5B82BAE52BF8}"/>
          </ac:picMkLst>
        </pc:picChg>
      </pc:sldChg>
      <pc:sldChg chg="delSp modSp del mod">
        <pc:chgData name="Chris Lima" userId="b5ea056ce2397b48" providerId="LiveId" clId="{302B7C4B-4B57-4E8D-9AAE-D4F4E392802D}" dt="2022-10-24T22:13:38.039" v="697" actId="47"/>
        <pc:sldMkLst>
          <pc:docMk/>
          <pc:sldMk cId="2174118426" sldId="1224"/>
        </pc:sldMkLst>
        <pc:spChg chg="mod">
          <ac:chgData name="Chris Lima" userId="b5ea056ce2397b48" providerId="LiveId" clId="{302B7C4B-4B57-4E8D-9AAE-D4F4E392802D}" dt="2022-10-24T22:13:27.911" v="693" actId="1076"/>
          <ac:spMkLst>
            <pc:docMk/>
            <pc:sldMk cId="2174118426" sldId="1224"/>
            <ac:spMk id="13" creationId="{80214C85-4602-A64F-8A18-B940445EC2CA}"/>
          </ac:spMkLst>
        </pc:spChg>
        <pc:picChg chg="del">
          <ac:chgData name="Chris Lima" userId="b5ea056ce2397b48" providerId="LiveId" clId="{302B7C4B-4B57-4E8D-9AAE-D4F4E392802D}" dt="2022-10-24T22:13:25.614" v="692" actId="478"/>
          <ac:picMkLst>
            <pc:docMk/>
            <pc:sldMk cId="2174118426" sldId="1224"/>
            <ac:picMk id="3074" creationId="{C59D8A09-F24D-EC4E-B24C-85D480308677}"/>
          </ac:picMkLst>
        </pc:picChg>
      </pc:sldChg>
      <pc:sldChg chg="modSp mod">
        <pc:chgData name="Chris Lima" userId="b5ea056ce2397b48" providerId="LiveId" clId="{302B7C4B-4B57-4E8D-9AAE-D4F4E392802D}" dt="2022-10-24T22:13:53.206" v="701" actId="1076"/>
        <pc:sldMkLst>
          <pc:docMk/>
          <pc:sldMk cId="265248305" sldId="1225"/>
        </pc:sldMkLst>
        <pc:spChg chg="mod">
          <ac:chgData name="Chris Lima" userId="b5ea056ce2397b48" providerId="LiveId" clId="{302B7C4B-4B57-4E8D-9AAE-D4F4E392802D}" dt="2022-10-24T22:13:53.206" v="701" actId="1076"/>
          <ac:spMkLst>
            <pc:docMk/>
            <pc:sldMk cId="265248305" sldId="1225"/>
            <ac:spMk id="13" creationId="{80214C85-4602-A64F-8A18-B940445EC2CA}"/>
          </ac:spMkLst>
        </pc:spChg>
        <pc:picChg chg="mod">
          <ac:chgData name="Chris Lima" userId="b5ea056ce2397b48" providerId="LiveId" clId="{302B7C4B-4B57-4E8D-9AAE-D4F4E392802D}" dt="2022-10-24T22:13:50.060" v="700" actId="1076"/>
          <ac:picMkLst>
            <pc:docMk/>
            <pc:sldMk cId="265248305" sldId="1225"/>
            <ac:picMk id="3" creationId="{8795DB56-3948-E34B-87DC-CB6AE47AD0EC}"/>
          </ac:picMkLst>
        </pc:picChg>
      </pc:sldChg>
      <pc:sldChg chg="modSp mod">
        <pc:chgData name="Chris Lima" userId="b5ea056ce2397b48" providerId="LiveId" clId="{302B7C4B-4B57-4E8D-9AAE-D4F4E392802D}" dt="2022-10-24T22:14:16.627" v="710" actId="1076"/>
        <pc:sldMkLst>
          <pc:docMk/>
          <pc:sldMk cId="1667436808" sldId="1226"/>
        </pc:sldMkLst>
        <pc:spChg chg="mod">
          <ac:chgData name="Chris Lima" userId="b5ea056ce2397b48" providerId="LiveId" clId="{302B7C4B-4B57-4E8D-9AAE-D4F4E392802D}" dt="2022-10-24T22:14:09.644" v="706" actId="1076"/>
          <ac:spMkLst>
            <pc:docMk/>
            <pc:sldMk cId="1667436808" sldId="1226"/>
            <ac:spMk id="13" creationId="{80214C85-4602-A64F-8A18-B940445EC2CA}"/>
          </ac:spMkLst>
        </pc:spChg>
        <pc:picChg chg="mod">
          <ac:chgData name="Chris Lima" userId="b5ea056ce2397b48" providerId="LiveId" clId="{302B7C4B-4B57-4E8D-9AAE-D4F4E392802D}" dt="2022-10-24T22:14:13.994" v="708" actId="1076"/>
          <ac:picMkLst>
            <pc:docMk/>
            <pc:sldMk cId="1667436808" sldId="1226"/>
            <ac:picMk id="4" creationId="{1FD2E16F-E4E6-E24B-95F9-C57A4068ED13}"/>
          </ac:picMkLst>
        </pc:picChg>
        <pc:picChg chg="mod">
          <ac:chgData name="Chris Lima" userId="b5ea056ce2397b48" providerId="LiveId" clId="{302B7C4B-4B57-4E8D-9AAE-D4F4E392802D}" dt="2022-10-24T22:14:15.187" v="709" actId="1076"/>
          <ac:picMkLst>
            <pc:docMk/>
            <pc:sldMk cId="1667436808" sldId="1226"/>
            <ac:picMk id="5" creationId="{C0B0B17C-847A-194F-8D00-124F0CD26102}"/>
          </ac:picMkLst>
        </pc:picChg>
        <pc:picChg chg="mod">
          <ac:chgData name="Chris Lima" userId="b5ea056ce2397b48" providerId="LiveId" clId="{302B7C4B-4B57-4E8D-9AAE-D4F4E392802D}" dt="2022-10-24T22:14:12.020" v="707" actId="1076"/>
          <ac:picMkLst>
            <pc:docMk/>
            <pc:sldMk cId="1667436808" sldId="1226"/>
            <ac:picMk id="6" creationId="{30DDA6E4-1B64-A54F-B968-256ADBE0893C}"/>
          </ac:picMkLst>
        </pc:picChg>
        <pc:picChg chg="mod">
          <ac:chgData name="Chris Lima" userId="b5ea056ce2397b48" providerId="LiveId" clId="{302B7C4B-4B57-4E8D-9AAE-D4F4E392802D}" dt="2022-10-24T22:14:16.627" v="710" actId="1076"/>
          <ac:picMkLst>
            <pc:docMk/>
            <pc:sldMk cId="1667436808" sldId="1226"/>
            <ac:picMk id="7" creationId="{9DFB5A56-F08D-4048-A5AD-DC157B7ABED4}"/>
          </ac:picMkLst>
        </pc:picChg>
        <pc:cxnChg chg="mod">
          <ac:chgData name="Chris Lima" userId="b5ea056ce2397b48" providerId="LiveId" clId="{302B7C4B-4B57-4E8D-9AAE-D4F4E392802D}" dt="2022-10-24T22:14:09.644" v="706" actId="1076"/>
          <ac:cxnSpMkLst>
            <pc:docMk/>
            <pc:sldMk cId="1667436808" sldId="1226"/>
            <ac:cxnSpMk id="8" creationId="{75206481-59F7-C940-A60D-97DE9F2B15A1}"/>
          </ac:cxnSpMkLst>
        </pc:cxnChg>
      </pc:sldChg>
      <pc:sldChg chg="modSp mod">
        <pc:chgData name="Chris Lima" userId="b5ea056ce2397b48" providerId="LiveId" clId="{302B7C4B-4B57-4E8D-9AAE-D4F4E392802D}" dt="2022-10-24T23:07:38.948" v="1334" actId="1076"/>
        <pc:sldMkLst>
          <pc:docMk/>
          <pc:sldMk cId="4290305135" sldId="1227"/>
        </pc:sldMkLst>
        <pc:spChg chg="mod">
          <ac:chgData name="Chris Lima" userId="b5ea056ce2397b48" providerId="LiveId" clId="{302B7C4B-4B57-4E8D-9AAE-D4F4E392802D}" dt="2022-10-24T23:07:38.948" v="1334" actId="1076"/>
          <ac:spMkLst>
            <pc:docMk/>
            <pc:sldMk cId="4290305135" sldId="1227"/>
            <ac:spMk id="13" creationId="{80214C85-4602-A64F-8A18-B940445EC2CA}"/>
          </ac:spMkLst>
        </pc:spChg>
        <pc:picChg chg="mod">
          <ac:chgData name="Chris Lima" userId="b5ea056ce2397b48" providerId="LiveId" clId="{302B7C4B-4B57-4E8D-9AAE-D4F4E392802D}" dt="2022-10-24T23:07:36.116" v="1333" actId="1076"/>
          <ac:picMkLst>
            <pc:docMk/>
            <pc:sldMk cId="4290305135" sldId="1227"/>
            <ac:picMk id="2050" creationId="{68890BAB-F886-FE47-A046-F0DF17DAE8E5}"/>
          </ac:picMkLst>
        </pc:picChg>
      </pc:sldChg>
      <pc:sldChg chg="delSp modSp del mod">
        <pc:chgData name="Chris Lima" userId="b5ea056ce2397b48" providerId="LiveId" clId="{302B7C4B-4B57-4E8D-9AAE-D4F4E392802D}" dt="2022-10-24T01:38:43.819" v="312" actId="47"/>
        <pc:sldMkLst>
          <pc:docMk/>
          <pc:sldMk cId="342726562" sldId="1228"/>
        </pc:sldMkLst>
        <pc:spChg chg="del">
          <ac:chgData name="Chris Lima" userId="b5ea056ce2397b48" providerId="LiveId" clId="{302B7C4B-4B57-4E8D-9AAE-D4F4E392802D}" dt="2022-10-23T14:05:24.212" v="153" actId="478"/>
          <ac:spMkLst>
            <pc:docMk/>
            <pc:sldMk cId="342726562" sldId="1228"/>
            <ac:spMk id="2" creationId="{7FAA426A-E584-C342-BDDC-D3294D4F3128}"/>
          </ac:spMkLst>
        </pc:spChg>
        <pc:spChg chg="del">
          <ac:chgData name="Chris Lima" userId="b5ea056ce2397b48" providerId="LiveId" clId="{302B7C4B-4B57-4E8D-9AAE-D4F4E392802D}" dt="2022-10-23T14:05:26.322" v="155" actId="478"/>
          <ac:spMkLst>
            <pc:docMk/>
            <pc:sldMk cId="342726562" sldId="1228"/>
            <ac:spMk id="6" creationId="{BA96BD0C-B9AA-F145-AC2A-3D1FFC15B698}"/>
          </ac:spMkLst>
        </pc:spChg>
        <pc:spChg chg="del mod">
          <ac:chgData name="Chris Lima" userId="b5ea056ce2397b48" providerId="LiveId" clId="{302B7C4B-4B57-4E8D-9AAE-D4F4E392802D}" dt="2022-10-24T01:38:32.465" v="305"/>
          <ac:spMkLst>
            <pc:docMk/>
            <pc:sldMk cId="342726562" sldId="1228"/>
            <ac:spMk id="13" creationId="{80214C85-4602-A64F-8A18-B940445EC2CA}"/>
          </ac:spMkLst>
        </pc:spChg>
        <pc:picChg chg="del">
          <ac:chgData name="Chris Lima" userId="b5ea056ce2397b48" providerId="LiveId" clId="{302B7C4B-4B57-4E8D-9AAE-D4F4E392802D}" dt="2022-10-23T14:05:24.674" v="154" actId="478"/>
          <ac:picMkLst>
            <pc:docMk/>
            <pc:sldMk cId="342726562" sldId="1228"/>
            <ac:picMk id="5" creationId="{D9DE2719-4C27-E04C-8E4D-D0F213A13177}"/>
          </ac:picMkLst>
        </pc:picChg>
        <pc:picChg chg="del">
          <ac:chgData name="Chris Lima" userId="b5ea056ce2397b48" providerId="LiveId" clId="{302B7C4B-4B57-4E8D-9AAE-D4F4E392802D}" dt="2022-10-23T14:05:23.727" v="152" actId="478"/>
          <ac:picMkLst>
            <pc:docMk/>
            <pc:sldMk cId="342726562" sldId="1228"/>
            <ac:picMk id="3074" creationId="{0B6BE71C-E8EC-1F4B-8FCE-2C93BA49987D}"/>
          </ac:picMkLst>
        </pc:picChg>
      </pc:sldChg>
      <pc:sldChg chg="modSp mod modAnim">
        <pc:chgData name="Chris Lima" userId="b5ea056ce2397b48" providerId="LiveId" clId="{302B7C4B-4B57-4E8D-9AAE-D4F4E392802D}" dt="2022-10-24T22:15:45.069" v="722" actId="1076"/>
        <pc:sldMkLst>
          <pc:docMk/>
          <pc:sldMk cId="777600546" sldId="1229"/>
        </pc:sldMkLst>
        <pc:spChg chg="mod">
          <ac:chgData name="Chris Lima" userId="b5ea056ce2397b48" providerId="LiveId" clId="{302B7C4B-4B57-4E8D-9AAE-D4F4E392802D}" dt="2022-10-24T22:15:32.520" v="713" actId="1076"/>
          <ac:spMkLst>
            <pc:docMk/>
            <pc:sldMk cId="777600546" sldId="1229"/>
            <ac:spMk id="4" creationId="{7F0DADD7-49EC-F846-BF1A-AE9282D97C30}"/>
          </ac:spMkLst>
        </pc:spChg>
        <pc:spChg chg="mod">
          <ac:chgData name="Chris Lima" userId="b5ea056ce2397b48" providerId="LiveId" clId="{302B7C4B-4B57-4E8D-9AAE-D4F4E392802D}" dt="2022-10-24T22:15:32.520" v="713" actId="1076"/>
          <ac:spMkLst>
            <pc:docMk/>
            <pc:sldMk cId="777600546" sldId="1229"/>
            <ac:spMk id="6" creationId="{12E0ECC7-1501-094A-A235-BB2F852B7FAA}"/>
          </ac:spMkLst>
        </pc:spChg>
        <pc:spChg chg="mod">
          <ac:chgData name="Chris Lima" userId="b5ea056ce2397b48" providerId="LiveId" clId="{302B7C4B-4B57-4E8D-9AAE-D4F4E392802D}" dt="2022-10-24T22:15:32.520" v="713" actId="1076"/>
          <ac:spMkLst>
            <pc:docMk/>
            <pc:sldMk cId="777600546" sldId="1229"/>
            <ac:spMk id="12" creationId="{24EBF410-DA3C-4840-9E55-9D2AA6F1DE19}"/>
          </ac:spMkLst>
        </pc:spChg>
        <pc:spChg chg="mod">
          <ac:chgData name="Chris Lima" userId="b5ea056ce2397b48" providerId="LiveId" clId="{302B7C4B-4B57-4E8D-9AAE-D4F4E392802D}" dt="2022-10-24T22:15:45.069" v="722" actId="1076"/>
          <ac:spMkLst>
            <pc:docMk/>
            <pc:sldMk cId="777600546" sldId="1229"/>
            <ac:spMk id="13" creationId="{80214C85-4602-A64F-8A18-B940445EC2CA}"/>
          </ac:spMkLst>
        </pc:spChg>
        <pc:spChg chg="mod">
          <ac:chgData name="Chris Lima" userId="b5ea056ce2397b48" providerId="LiveId" clId="{302B7C4B-4B57-4E8D-9AAE-D4F4E392802D}" dt="2022-10-24T22:15:32.520" v="713" actId="1076"/>
          <ac:spMkLst>
            <pc:docMk/>
            <pc:sldMk cId="777600546" sldId="1229"/>
            <ac:spMk id="14" creationId="{D51956BB-58A4-0247-8F6E-1B329A119728}"/>
          </ac:spMkLst>
        </pc:spChg>
        <pc:picChg chg="mod">
          <ac:chgData name="Chris Lima" userId="b5ea056ce2397b48" providerId="LiveId" clId="{302B7C4B-4B57-4E8D-9AAE-D4F4E392802D}" dt="2022-10-24T22:15:32.520" v="713" actId="1076"/>
          <ac:picMkLst>
            <pc:docMk/>
            <pc:sldMk cId="777600546" sldId="1229"/>
            <ac:picMk id="3" creationId="{41DB6853-64E5-424D-8E94-36B29B495322}"/>
          </ac:picMkLst>
        </pc:picChg>
        <pc:picChg chg="mod">
          <ac:chgData name="Chris Lima" userId="b5ea056ce2397b48" providerId="LiveId" clId="{302B7C4B-4B57-4E8D-9AAE-D4F4E392802D}" dt="2022-10-24T22:15:32.520" v="713" actId="1076"/>
          <ac:picMkLst>
            <pc:docMk/>
            <pc:sldMk cId="777600546" sldId="1229"/>
            <ac:picMk id="5" creationId="{6C8A0E77-0D34-D647-A271-487E1E959A96}"/>
          </ac:picMkLst>
        </pc:picChg>
        <pc:picChg chg="mod">
          <ac:chgData name="Chris Lima" userId="b5ea056ce2397b48" providerId="LiveId" clId="{302B7C4B-4B57-4E8D-9AAE-D4F4E392802D}" dt="2022-10-24T22:15:32.520" v="713" actId="1076"/>
          <ac:picMkLst>
            <pc:docMk/>
            <pc:sldMk cId="777600546" sldId="1229"/>
            <ac:picMk id="5122" creationId="{942CC5CC-02BF-5A4B-BB0E-D239EADB987F}"/>
          </ac:picMkLst>
        </pc:picChg>
        <pc:cxnChg chg="mod">
          <ac:chgData name="Chris Lima" userId="b5ea056ce2397b48" providerId="LiveId" clId="{302B7C4B-4B57-4E8D-9AAE-D4F4E392802D}" dt="2022-10-24T22:15:32.520" v="713" actId="1076"/>
          <ac:cxnSpMkLst>
            <pc:docMk/>
            <pc:sldMk cId="777600546" sldId="1229"/>
            <ac:cxnSpMk id="7" creationId="{16BC0FCB-25E8-0C49-A33A-9CA52834EA0F}"/>
          </ac:cxnSpMkLst>
        </pc:cxnChg>
        <pc:cxnChg chg="mod">
          <ac:chgData name="Chris Lima" userId="b5ea056ce2397b48" providerId="LiveId" clId="{302B7C4B-4B57-4E8D-9AAE-D4F4E392802D}" dt="2022-10-24T22:15:32.520" v="713" actId="1076"/>
          <ac:cxnSpMkLst>
            <pc:docMk/>
            <pc:sldMk cId="777600546" sldId="1229"/>
            <ac:cxnSpMk id="9" creationId="{0C5DE099-C8A0-1648-A876-52B7C5452E83}"/>
          </ac:cxnSpMkLst>
        </pc:cxnChg>
      </pc:sldChg>
      <pc:sldChg chg="delSp modSp mod">
        <pc:chgData name="Chris Lima" userId="b5ea056ce2397b48" providerId="LiveId" clId="{302B7C4B-4B57-4E8D-9AAE-D4F4E392802D}" dt="2022-10-24T22:16:38.531" v="733" actId="1076"/>
        <pc:sldMkLst>
          <pc:docMk/>
          <pc:sldMk cId="3504368637" sldId="1230"/>
        </pc:sldMkLst>
        <pc:spChg chg="del">
          <ac:chgData name="Chris Lima" userId="b5ea056ce2397b48" providerId="LiveId" clId="{302B7C4B-4B57-4E8D-9AAE-D4F4E392802D}" dt="2022-10-23T14:10:32.433" v="177" actId="478"/>
          <ac:spMkLst>
            <pc:docMk/>
            <pc:sldMk cId="3504368637" sldId="1230"/>
            <ac:spMk id="4" creationId="{B17D0E0C-754F-4B46-AAD8-9B00FE09E8F5}"/>
          </ac:spMkLst>
        </pc:spChg>
        <pc:spChg chg="del mod">
          <ac:chgData name="Chris Lima" userId="b5ea056ce2397b48" providerId="LiveId" clId="{302B7C4B-4B57-4E8D-9AAE-D4F4E392802D}" dt="2022-10-23T14:10:35.450" v="180" actId="478"/>
          <ac:spMkLst>
            <pc:docMk/>
            <pc:sldMk cId="3504368637" sldId="1230"/>
            <ac:spMk id="6" creationId="{D5A421CC-8986-C84B-ADDD-A96CE66CC609}"/>
          </ac:spMkLst>
        </pc:spChg>
        <pc:spChg chg="mod">
          <ac:chgData name="Chris Lima" userId="b5ea056ce2397b48" providerId="LiveId" clId="{302B7C4B-4B57-4E8D-9AAE-D4F4E392802D}" dt="2022-10-24T22:16:38.531" v="733" actId="1076"/>
          <ac:spMkLst>
            <pc:docMk/>
            <pc:sldMk cId="3504368637" sldId="1230"/>
            <ac:spMk id="13" creationId="{80214C85-4602-A64F-8A18-B940445EC2CA}"/>
          </ac:spMkLst>
        </pc:spChg>
        <pc:picChg chg="del">
          <ac:chgData name="Chris Lima" userId="b5ea056ce2397b48" providerId="LiveId" clId="{302B7C4B-4B57-4E8D-9AAE-D4F4E392802D}" dt="2022-10-23T14:10:31.982" v="176" actId="478"/>
          <ac:picMkLst>
            <pc:docMk/>
            <pc:sldMk cId="3504368637" sldId="1230"/>
            <ac:picMk id="3" creationId="{97885EFD-BAEA-784C-A316-7267083BD9B4}"/>
          </ac:picMkLst>
        </pc:picChg>
        <pc:picChg chg="del">
          <ac:chgData name="Chris Lima" userId="b5ea056ce2397b48" providerId="LiveId" clId="{302B7C4B-4B57-4E8D-9AAE-D4F4E392802D}" dt="2022-10-23T14:10:33.488" v="179" actId="478"/>
          <ac:picMkLst>
            <pc:docMk/>
            <pc:sldMk cId="3504368637" sldId="1230"/>
            <ac:picMk id="9218" creationId="{79E032C5-C56F-6648-8858-1238CE884545}"/>
          </ac:picMkLst>
        </pc:picChg>
      </pc:sldChg>
      <pc:sldChg chg="del">
        <pc:chgData name="Chris Lima" userId="b5ea056ce2397b48" providerId="LiveId" clId="{302B7C4B-4B57-4E8D-9AAE-D4F4E392802D}" dt="2022-10-23T14:11:57.517" v="189" actId="47"/>
        <pc:sldMkLst>
          <pc:docMk/>
          <pc:sldMk cId="1815335710" sldId="1231"/>
        </pc:sldMkLst>
      </pc:sldChg>
      <pc:sldChg chg="del">
        <pc:chgData name="Chris Lima" userId="b5ea056ce2397b48" providerId="LiveId" clId="{302B7C4B-4B57-4E8D-9AAE-D4F4E392802D}" dt="2022-10-23T14:13:51.341" v="191" actId="47"/>
        <pc:sldMkLst>
          <pc:docMk/>
          <pc:sldMk cId="1616332857" sldId="1232"/>
        </pc:sldMkLst>
      </pc:sldChg>
      <pc:sldChg chg="modSp mod ord">
        <pc:chgData name="Chris Lima" userId="b5ea056ce2397b48" providerId="LiveId" clId="{302B7C4B-4B57-4E8D-9AAE-D4F4E392802D}" dt="2022-10-24T22:17:32.462" v="753" actId="1076"/>
        <pc:sldMkLst>
          <pc:docMk/>
          <pc:sldMk cId="2664545589" sldId="1233"/>
        </pc:sldMkLst>
        <pc:spChg chg="mod">
          <ac:chgData name="Chris Lima" userId="b5ea056ce2397b48" providerId="LiveId" clId="{302B7C4B-4B57-4E8D-9AAE-D4F4E392802D}" dt="2022-10-24T22:17:32.462" v="753" actId="1076"/>
          <ac:spMkLst>
            <pc:docMk/>
            <pc:sldMk cId="2664545589" sldId="1233"/>
            <ac:spMk id="13" creationId="{80214C85-4602-A64F-8A18-B940445EC2CA}"/>
          </ac:spMkLst>
        </pc:spChg>
      </pc:sldChg>
      <pc:sldChg chg="del">
        <pc:chgData name="Chris Lima" userId="b5ea056ce2397b48" providerId="LiveId" clId="{302B7C4B-4B57-4E8D-9AAE-D4F4E392802D}" dt="2022-10-23T14:13:48.429" v="190" actId="47"/>
        <pc:sldMkLst>
          <pc:docMk/>
          <pc:sldMk cId="694357947" sldId="1235"/>
        </pc:sldMkLst>
      </pc:sldChg>
      <pc:sldChg chg="del">
        <pc:chgData name="Chris Lima" userId="b5ea056ce2397b48" providerId="LiveId" clId="{302B7C4B-4B57-4E8D-9AAE-D4F4E392802D}" dt="2022-10-23T14:13:48.429" v="190" actId="47"/>
        <pc:sldMkLst>
          <pc:docMk/>
          <pc:sldMk cId="3416342787" sldId="1236"/>
        </pc:sldMkLst>
      </pc:sldChg>
      <pc:sldChg chg="addSp delSp modSp mod">
        <pc:chgData name="Chris Lima" userId="b5ea056ce2397b48" providerId="LiveId" clId="{302B7C4B-4B57-4E8D-9AAE-D4F4E392802D}" dt="2022-10-24T22:04:01.214" v="528" actId="1076"/>
        <pc:sldMkLst>
          <pc:docMk/>
          <pc:sldMk cId="2370902781" sldId="1237"/>
        </pc:sldMkLst>
        <pc:spChg chg="add mod">
          <ac:chgData name="Chris Lima" userId="b5ea056ce2397b48" providerId="LiveId" clId="{302B7C4B-4B57-4E8D-9AAE-D4F4E392802D}" dt="2022-10-24T22:03:59.989" v="527" actId="1076"/>
          <ac:spMkLst>
            <pc:docMk/>
            <pc:sldMk cId="2370902781" sldId="1237"/>
            <ac:spMk id="2" creationId="{43C62B28-7249-BC5F-283F-715C0E950355}"/>
          </ac:spMkLst>
        </pc:spChg>
        <pc:spChg chg="del mod">
          <ac:chgData name="Chris Lima" userId="b5ea056ce2397b48" providerId="LiveId" clId="{302B7C4B-4B57-4E8D-9AAE-D4F4E392802D}" dt="2022-10-24T22:03:53.185" v="523"/>
          <ac:spMkLst>
            <pc:docMk/>
            <pc:sldMk cId="2370902781" sldId="1237"/>
            <ac:spMk id="13" creationId="{80214C85-4602-A64F-8A18-B940445EC2CA}"/>
          </ac:spMkLst>
        </pc:spChg>
        <pc:picChg chg="del">
          <ac:chgData name="Chris Lima" userId="b5ea056ce2397b48" providerId="LiveId" clId="{302B7C4B-4B57-4E8D-9AAE-D4F4E392802D}" dt="2022-10-23T13:33:17.065" v="14" actId="478"/>
          <ac:picMkLst>
            <pc:docMk/>
            <pc:sldMk cId="2370902781" sldId="1237"/>
            <ac:picMk id="11266" creationId="{22ECB334-3D6A-D748-A05B-D6E9E83F7F4B}"/>
          </ac:picMkLst>
        </pc:picChg>
        <pc:picChg chg="del">
          <ac:chgData name="Chris Lima" userId="b5ea056ce2397b48" providerId="LiveId" clId="{302B7C4B-4B57-4E8D-9AAE-D4F4E392802D}" dt="2022-10-23T13:33:15.822" v="13" actId="478"/>
          <ac:picMkLst>
            <pc:docMk/>
            <pc:sldMk cId="2370902781" sldId="1237"/>
            <ac:picMk id="11268" creationId="{5C4F8AF0-7CB3-8C4E-9A81-13F0F69F4D22}"/>
          </ac:picMkLst>
        </pc:picChg>
        <pc:picChg chg="mod">
          <ac:chgData name="Chris Lima" userId="b5ea056ce2397b48" providerId="LiveId" clId="{302B7C4B-4B57-4E8D-9AAE-D4F4E392802D}" dt="2022-10-24T22:04:01.214" v="528" actId="1076"/>
          <ac:picMkLst>
            <pc:docMk/>
            <pc:sldMk cId="2370902781" sldId="1237"/>
            <ac:picMk id="11270" creationId="{E496B2D4-7494-024C-86ED-4166D41C3F1F}"/>
          </ac:picMkLst>
        </pc:picChg>
      </pc:sldChg>
      <pc:sldChg chg="delSp modSp mod modAnim">
        <pc:chgData name="Chris Lima" userId="b5ea056ce2397b48" providerId="LiveId" clId="{302B7C4B-4B57-4E8D-9AAE-D4F4E392802D}" dt="2022-10-24T22:03:08.554" v="512" actId="1076"/>
        <pc:sldMkLst>
          <pc:docMk/>
          <pc:sldMk cId="2892502605" sldId="1238"/>
        </pc:sldMkLst>
        <pc:spChg chg="mod">
          <ac:chgData name="Chris Lima" userId="b5ea056ce2397b48" providerId="LiveId" clId="{302B7C4B-4B57-4E8D-9AAE-D4F4E392802D}" dt="2022-10-24T22:03:08.554" v="512" actId="1076"/>
          <ac:spMkLst>
            <pc:docMk/>
            <pc:sldMk cId="2892502605" sldId="1238"/>
            <ac:spMk id="2" creationId="{6F1D66D2-416F-8548-9E16-716CDE876A95}"/>
          </ac:spMkLst>
        </pc:spChg>
        <pc:spChg chg="del mod">
          <ac:chgData name="Chris Lima" userId="b5ea056ce2397b48" providerId="LiveId" clId="{302B7C4B-4B57-4E8D-9AAE-D4F4E392802D}" dt="2022-10-23T13:26:49.183" v="3"/>
          <ac:spMkLst>
            <pc:docMk/>
            <pc:sldMk cId="2892502605" sldId="1238"/>
            <ac:spMk id="5" creationId="{EEE8C2A5-6570-6C43-ADF9-A626AD855505}"/>
          </ac:spMkLst>
        </pc:spChg>
        <pc:spChg chg="mod">
          <ac:chgData name="Chris Lima" userId="b5ea056ce2397b48" providerId="LiveId" clId="{302B7C4B-4B57-4E8D-9AAE-D4F4E392802D}" dt="2022-10-24T22:03:05.307" v="510" actId="14100"/>
          <ac:spMkLst>
            <pc:docMk/>
            <pc:sldMk cId="2892502605" sldId="1238"/>
            <ac:spMk id="13" creationId="{80214C85-4602-A64F-8A18-B940445EC2CA}"/>
          </ac:spMkLst>
        </pc:spChg>
        <pc:picChg chg="mod">
          <ac:chgData name="Chris Lima" userId="b5ea056ce2397b48" providerId="LiveId" clId="{302B7C4B-4B57-4E8D-9AAE-D4F4E392802D}" dt="2022-10-24T22:03:06.804" v="511" actId="1076"/>
          <ac:picMkLst>
            <pc:docMk/>
            <pc:sldMk cId="2892502605" sldId="1238"/>
            <ac:picMk id="6" creationId="{DBA92D9B-E16A-F546-8834-6318E0E278E6}"/>
          </ac:picMkLst>
        </pc:picChg>
      </pc:sldChg>
      <pc:sldChg chg="delSp modSp mod">
        <pc:chgData name="Chris Lima" userId="b5ea056ce2397b48" providerId="LiveId" clId="{302B7C4B-4B57-4E8D-9AAE-D4F4E392802D}" dt="2022-10-24T22:03:21.817" v="514" actId="1076"/>
        <pc:sldMkLst>
          <pc:docMk/>
          <pc:sldMk cId="155265428" sldId="1240"/>
        </pc:sldMkLst>
        <pc:spChg chg="mod">
          <ac:chgData name="Chris Lima" userId="b5ea056ce2397b48" providerId="LiveId" clId="{302B7C4B-4B57-4E8D-9AAE-D4F4E392802D}" dt="2022-10-23T13:30:22.070" v="8" actId="1076"/>
          <ac:spMkLst>
            <pc:docMk/>
            <pc:sldMk cId="155265428" sldId="1240"/>
            <ac:spMk id="2" creationId="{6F1D66D2-416F-8548-9E16-716CDE876A95}"/>
          </ac:spMkLst>
        </pc:spChg>
        <pc:spChg chg="mod">
          <ac:chgData name="Chris Lima" userId="b5ea056ce2397b48" providerId="LiveId" clId="{302B7C4B-4B57-4E8D-9AAE-D4F4E392802D}" dt="2022-10-24T22:03:21.817" v="514" actId="1076"/>
          <ac:spMkLst>
            <pc:docMk/>
            <pc:sldMk cId="155265428" sldId="1240"/>
            <ac:spMk id="13" creationId="{80214C85-4602-A64F-8A18-B940445EC2CA}"/>
          </ac:spMkLst>
        </pc:spChg>
        <pc:picChg chg="del">
          <ac:chgData name="Chris Lima" userId="b5ea056ce2397b48" providerId="LiveId" clId="{302B7C4B-4B57-4E8D-9AAE-D4F4E392802D}" dt="2022-10-23T13:30:15.642" v="5" actId="478"/>
          <ac:picMkLst>
            <pc:docMk/>
            <pc:sldMk cId="155265428" sldId="1240"/>
            <ac:picMk id="3" creationId="{50678060-38A1-B54F-A8A8-35CF6BD359BB}"/>
          </ac:picMkLst>
        </pc:picChg>
      </pc:sldChg>
      <pc:sldChg chg="modSp mod">
        <pc:chgData name="Chris Lima" userId="b5ea056ce2397b48" providerId="LiveId" clId="{302B7C4B-4B57-4E8D-9AAE-D4F4E392802D}" dt="2022-10-24T22:02:55.355" v="508" actId="1076"/>
        <pc:sldMkLst>
          <pc:docMk/>
          <pc:sldMk cId="3980200342" sldId="1242"/>
        </pc:sldMkLst>
        <pc:spChg chg="mod">
          <ac:chgData name="Chris Lima" userId="b5ea056ce2397b48" providerId="LiveId" clId="{302B7C4B-4B57-4E8D-9AAE-D4F4E392802D}" dt="2022-10-24T22:02:46.727" v="504" actId="1076"/>
          <ac:spMkLst>
            <pc:docMk/>
            <pc:sldMk cId="3980200342" sldId="1242"/>
            <ac:spMk id="2" creationId="{6F1D66D2-416F-8548-9E16-716CDE876A95}"/>
          </ac:spMkLst>
        </pc:spChg>
        <pc:spChg chg="mod">
          <ac:chgData name="Chris Lima" userId="b5ea056ce2397b48" providerId="LiveId" clId="{302B7C4B-4B57-4E8D-9AAE-D4F4E392802D}" dt="2022-10-24T22:02:55.355" v="508" actId="1076"/>
          <ac:spMkLst>
            <pc:docMk/>
            <pc:sldMk cId="3980200342" sldId="1242"/>
            <ac:spMk id="13" creationId="{80214C85-4602-A64F-8A18-B940445EC2CA}"/>
          </ac:spMkLst>
        </pc:spChg>
        <pc:picChg chg="mod">
          <ac:chgData name="Chris Lima" userId="b5ea056ce2397b48" providerId="LiveId" clId="{302B7C4B-4B57-4E8D-9AAE-D4F4E392802D}" dt="2022-10-24T22:02:42.539" v="503" actId="1076"/>
          <ac:picMkLst>
            <pc:docMk/>
            <pc:sldMk cId="3980200342" sldId="1242"/>
            <ac:picMk id="5122" creationId="{0FF23D97-63AE-0F4E-8034-364703EFE857}"/>
          </ac:picMkLst>
        </pc:picChg>
      </pc:sldChg>
      <pc:sldChg chg="delSp modSp mod">
        <pc:chgData name="Chris Lima" userId="b5ea056ce2397b48" providerId="LiveId" clId="{302B7C4B-4B57-4E8D-9AAE-D4F4E392802D}" dt="2022-10-24T22:03:42.962" v="520" actId="1076"/>
        <pc:sldMkLst>
          <pc:docMk/>
          <pc:sldMk cId="647729094" sldId="1246"/>
        </pc:sldMkLst>
        <pc:spChg chg="mod">
          <ac:chgData name="Chris Lima" userId="b5ea056ce2397b48" providerId="LiveId" clId="{302B7C4B-4B57-4E8D-9AAE-D4F4E392802D}" dt="2022-10-24T22:03:42.962" v="520" actId="1076"/>
          <ac:spMkLst>
            <pc:docMk/>
            <pc:sldMk cId="647729094" sldId="1246"/>
            <ac:spMk id="13" creationId="{80214C85-4602-A64F-8A18-B940445EC2CA}"/>
          </ac:spMkLst>
        </pc:spChg>
        <pc:picChg chg="del">
          <ac:chgData name="Chris Lima" userId="b5ea056ce2397b48" providerId="LiveId" clId="{302B7C4B-4B57-4E8D-9AAE-D4F4E392802D}" dt="2022-10-23T13:32:27.424" v="9" actId="478"/>
          <ac:picMkLst>
            <pc:docMk/>
            <pc:sldMk cId="647729094" sldId="1246"/>
            <ac:picMk id="10242" creationId="{64917748-4D0A-884A-BA9B-DDE6A25BB79C}"/>
          </ac:picMkLst>
        </pc:picChg>
        <pc:picChg chg="del">
          <ac:chgData name="Chris Lima" userId="b5ea056ce2397b48" providerId="LiveId" clId="{302B7C4B-4B57-4E8D-9AAE-D4F4E392802D}" dt="2022-10-23T13:32:28.030" v="10" actId="478"/>
          <ac:picMkLst>
            <pc:docMk/>
            <pc:sldMk cId="647729094" sldId="1246"/>
            <ac:picMk id="10244" creationId="{F6A6B591-A2FA-C946-ACDE-CDB04DB0C794}"/>
          </ac:picMkLst>
        </pc:picChg>
        <pc:picChg chg="mod">
          <ac:chgData name="Chris Lima" userId="b5ea056ce2397b48" providerId="LiveId" clId="{302B7C4B-4B57-4E8D-9AAE-D4F4E392802D}" dt="2022-10-24T22:03:30.596" v="515" actId="1076"/>
          <ac:picMkLst>
            <pc:docMk/>
            <pc:sldMk cId="647729094" sldId="1246"/>
            <ac:picMk id="10246" creationId="{0FD33083-FC84-5748-AEE7-495E814A413B}"/>
          </ac:picMkLst>
        </pc:picChg>
        <pc:picChg chg="mod">
          <ac:chgData name="Chris Lima" userId="b5ea056ce2397b48" providerId="LiveId" clId="{302B7C4B-4B57-4E8D-9AAE-D4F4E392802D}" dt="2022-10-24T22:03:30.596" v="515" actId="1076"/>
          <ac:picMkLst>
            <pc:docMk/>
            <pc:sldMk cId="647729094" sldId="1246"/>
            <ac:picMk id="10248" creationId="{8D6CF289-D72D-C34C-BC1C-FB19BDA0D99E}"/>
          </ac:picMkLst>
        </pc:picChg>
      </pc:sldChg>
      <pc:sldChg chg="modSp mod">
        <pc:chgData name="Chris Lima" userId="b5ea056ce2397b48" providerId="LiveId" clId="{302B7C4B-4B57-4E8D-9AAE-D4F4E392802D}" dt="2022-10-24T22:04:26.101" v="532" actId="1076"/>
        <pc:sldMkLst>
          <pc:docMk/>
          <pc:sldMk cId="2360135855" sldId="1247"/>
        </pc:sldMkLst>
        <pc:spChg chg="mod">
          <ac:chgData name="Chris Lima" userId="b5ea056ce2397b48" providerId="LiveId" clId="{302B7C4B-4B57-4E8D-9AAE-D4F4E392802D}" dt="2022-10-24T22:04:26.101" v="532" actId="1076"/>
          <ac:spMkLst>
            <pc:docMk/>
            <pc:sldMk cId="2360135855" sldId="1247"/>
            <ac:spMk id="13" creationId="{80214C85-4602-A64F-8A18-B940445EC2CA}"/>
          </ac:spMkLst>
        </pc:spChg>
      </pc:sldChg>
      <pc:sldChg chg="modSp mod">
        <pc:chgData name="Chris Lima" userId="b5ea056ce2397b48" providerId="LiveId" clId="{302B7C4B-4B57-4E8D-9AAE-D4F4E392802D}" dt="2022-10-24T22:04:13.980" v="531" actId="1076"/>
        <pc:sldMkLst>
          <pc:docMk/>
          <pc:sldMk cId="2423131415" sldId="1250"/>
        </pc:sldMkLst>
        <pc:spChg chg="mod">
          <ac:chgData name="Chris Lima" userId="b5ea056ce2397b48" providerId="LiveId" clId="{302B7C4B-4B57-4E8D-9AAE-D4F4E392802D}" dt="2022-10-24T22:04:11.685" v="530" actId="1076"/>
          <ac:spMkLst>
            <pc:docMk/>
            <pc:sldMk cId="2423131415" sldId="1250"/>
            <ac:spMk id="13" creationId="{80214C85-4602-A64F-8A18-B940445EC2CA}"/>
          </ac:spMkLst>
        </pc:spChg>
        <pc:picChg chg="mod">
          <ac:chgData name="Chris Lima" userId="b5ea056ce2397b48" providerId="LiveId" clId="{302B7C4B-4B57-4E8D-9AAE-D4F4E392802D}" dt="2022-10-24T22:04:13.980" v="531" actId="1076"/>
          <ac:picMkLst>
            <pc:docMk/>
            <pc:sldMk cId="2423131415" sldId="1250"/>
            <ac:picMk id="13314" creationId="{C5773B79-09C7-9A46-B0BE-270C4388FFE8}"/>
          </ac:picMkLst>
        </pc:picChg>
      </pc:sldChg>
      <pc:sldChg chg="modSp mod">
        <pc:chgData name="Chris Lima" userId="b5ea056ce2397b48" providerId="LiveId" clId="{302B7C4B-4B57-4E8D-9AAE-D4F4E392802D}" dt="2022-10-24T22:11:02.079" v="652" actId="1076"/>
        <pc:sldMkLst>
          <pc:docMk/>
          <pc:sldMk cId="26346241" sldId="1251"/>
        </pc:sldMkLst>
        <pc:spChg chg="mod">
          <ac:chgData name="Chris Lima" userId="b5ea056ce2397b48" providerId="LiveId" clId="{302B7C4B-4B57-4E8D-9AAE-D4F4E392802D}" dt="2022-10-24T22:11:02.079" v="652" actId="1076"/>
          <ac:spMkLst>
            <pc:docMk/>
            <pc:sldMk cId="26346241" sldId="1251"/>
            <ac:spMk id="2" creationId="{9EC5A0B2-3C1D-F041-B1C5-1140D3198881}"/>
          </ac:spMkLst>
        </pc:spChg>
        <pc:picChg chg="mod">
          <ac:chgData name="Chris Lima" userId="b5ea056ce2397b48" providerId="LiveId" clId="{302B7C4B-4B57-4E8D-9AAE-D4F4E392802D}" dt="2022-10-24T22:10:59.952" v="651" actId="1076"/>
          <ac:picMkLst>
            <pc:docMk/>
            <pc:sldMk cId="26346241" sldId="1251"/>
            <ac:picMk id="2050" creationId="{948169B6-091F-7A49-B347-FFDC2BDCB67B}"/>
          </ac:picMkLst>
        </pc:picChg>
      </pc:sldChg>
      <pc:sldChg chg="delSp modSp mod">
        <pc:chgData name="Chris Lima" userId="b5ea056ce2397b48" providerId="LiveId" clId="{302B7C4B-4B57-4E8D-9AAE-D4F4E392802D}" dt="2022-10-24T22:11:25.023" v="659" actId="1076"/>
        <pc:sldMkLst>
          <pc:docMk/>
          <pc:sldMk cId="3984913" sldId="1252"/>
        </pc:sldMkLst>
        <pc:spChg chg="mod">
          <ac:chgData name="Chris Lima" userId="b5ea056ce2397b48" providerId="LiveId" clId="{302B7C4B-4B57-4E8D-9AAE-D4F4E392802D}" dt="2022-10-24T22:11:22.756" v="657" actId="1076"/>
          <ac:spMkLst>
            <pc:docMk/>
            <pc:sldMk cId="3984913" sldId="1252"/>
            <ac:spMk id="4" creationId="{B490C669-3F7F-3344-B31A-C2D376F8FA97}"/>
          </ac:spMkLst>
        </pc:spChg>
        <pc:picChg chg="mod">
          <ac:chgData name="Chris Lima" userId="b5ea056ce2397b48" providerId="LiveId" clId="{302B7C4B-4B57-4E8D-9AAE-D4F4E392802D}" dt="2022-10-24T22:11:23.847" v="658" actId="1076"/>
          <ac:picMkLst>
            <pc:docMk/>
            <pc:sldMk cId="3984913" sldId="1252"/>
            <ac:picMk id="3074" creationId="{7E5D3800-1B9A-A143-B9CB-20056A1F871B}"/>
          </ac:picMkLst>
        </pc:picChg>
        <pc:picChg chg="mod">
          <ac:chgData name="Chris Lima" userId="b5ea056ce2397b48" providerId="LiveId" clId="{302B7C4B-4B57-4E8D-9AAE-D4F4E392802D}" dt="2022-10-24T22:11:25.023" v="659" actId="1076"/>
          <ac:picMkLst>
            <pc:docMk/>
            <pc:sldMk cId="3984913" sldId="1252"/>
            <ac:picMk id="3076" creationId="{0089596C-79D5-C44E-9014-EE692FEEDC9C}"/>
          </ac:picMkLst>
        </pc:picChg>
        <pc:picChg chg="del mod">
          <ac:chgData name="Chris Lima" userId="b5ea056ce2397b48" providerId="LiveId" clId="{302B7C4B-4B57-4E8D-9AAE-D4F4E392802D}" dt="2022-10-24T22:11:17.099" v="654" actId="478"/>
          <ac:picMkLst>
            <pc:docMk/>
            <pc:sldMk cId="3984913" sldId="1252"/>
            <ac:picMk id="3078" creationId="{A623DDB3-6D79-B24B-90EE-C3B122DDD54E}"/>
          </ac:picMkLst>
        </pc:picChg>
      </pc:sldChg>
      <pc:sldChg chg="delSp modSp mod">
        <pc:chgData name="Chris Lima" userId="b5ea056ce2397b48" providerId="LiveId" clId="{302B7C4B-4B57-4E8D-9AAE-D4F4E392802D}" dt="2022-10-24T22:11:45.630" v="666" actId="1076"/>
        <pc:sldMkLst>
          <pc:docMk/>
          <pc:sldMk cId="3117877991" sldId="1253"/>
        </pc:sldMkLst>
        <pc:spChg chg="mod">
          <ac:chgData name="Chris Lima" userId="b5ea056ce2397b48" providerId="LiveId" clId="{302B7C4B-4B57-4E8D-9AAE-D4F4E392802D}" dt="2022-10-24T22:11:45.630" v="666" actId="1076"/>
          <ac:spMkLst>
            <pc:docMk/>
            <pc:sldMk cId="3117877991" sldId="1253"/>
            <ac:spMk id="9" creationId="{D2D0D4BB-3EE4-1F41-A4AD-9093FFCBF2F5}"/>
          </ac:spMkLst>
        </pc:spChg>
        <pc:spChg chg="mod">
          <ac:chgData name="Chris Lima" userId="b5ea056ce2397b48" providerId="LiveId" clId="{302B7C4B-4B57-4E8D-9AAE-D4F4E392802D}" dt="2022-10-24T22:11:45.630" v="666" actId="1076"/>
          <ac:spMkLst>
            <pc:docMk/>
            <pc:sldMk cId="3117877991" sldId="1253"/>
            <ac:spMk id="11" creationId="{B2DCDB19-A26C-484B-8558-021F42525CC3}"/>
          </ac:spMkLst>
        </pc:spChg>
        <pc:picChg chg="mod">
          <ac:chgData name="Chris Lima" userId="b5ea056ce2397b48" providerId="LiveId" clId="{302B7C4B-4B57-4E8D-9AAE-D4F4E392802D}" dt="2022-10-24T22:11:45.630" v="666" actId="1076"/>
          <ac:picMkLst>
            <pc:docMk/>
            <pc:sldMk cId="3117877991" sldId="1253"/>
            <ac:picMk id="3" creationId="{994F9DDC-FC83-1144-9C55-58D673C73E50}"/>
          </ac:picMkLst>
        </pc:picChg>
        <pc:picChg chg="del">
          <ac:chgData name="Chris Lima" userId="b5ea056ce2397b48" providerId="LiveId" clId="{302B7C4B-4B57-4E8D-9AAE-D4F4E392802D}" dt="2022-10-24T22:11:42.134" v="665" actId="478"/>
          <ac:picMkLst>
            <pc:docMk/>
            <pc:sldMk cId="3117877991" sldId="1253"/>
            <ac:picMk id="8" creationId="{A1D0F82D-9A62-C44D-8EDF-F4467065F095}"/>
          </ac:picMkLst>
        </pc:picChg>
        <pc:picChg chg="mod">
          <ac:chgData name="Chris Lima" userId="b5ea056ce2397b48" providerId="LiveId" clId="{302B7C4B-4B57-4E8D-9AAE-D4F4E392802D}" dt="2022-10-24T22:11:45.630" v="666" actId="1076"/>
          <ac:picMkLst>
            <pc:docMk/>
            <pc:sldMk cId="3117877991" sldId="1253"/>
            <ac:picMk id="10" creationId="{05CD9561-85D8-E547-92F7-E1E093BDF65B}"/>
          </ac:picMkLst>
        </pc:picChg>
      </pc:sldChg>
      <pc:sldChg chg="delSp modSp">
        <pc:chgData name="Chris Lima" userId="b5ea056ce2397b48" providerId="LiveId" clId="{302B7C4B-4B57-4E8D-9AAE-D4F4E392802D}" dt="2022-10-24T22:12:15.541" v="675" actId="1076"/>
        <pc:sldMkLst>
          <pc:docMk/>
          <pc:sldMk cId="2950633106" sldId="1254"/>
        </pc:sldMkLst>
        <pc:spChg chg="mod">
          <ac:chgData name="Chris Lima" userId="b5ea056ce2397b48" providerId="LiveId" clId="{302B7C4B-4B57-4E8D-9AAE-D4F4E392802D}" dt="2022-10-24T22:12:15.541" v="675" actId="1076"/>
          <ac:spMkLst>
            <pc:docMk/>
            <pc:sldMk cId="2950633106" sldId="1254"/>
            <ac:spMk id="8" creationId="{A71E8424-F474-1B48-8827-E7DB8543A7F7}"/>
          </ac:spMkLst>
        </pc:spChg>
        <pc:picChg chg="del mod">
          <ac:chgData name="Chris Lima" userId="b5ea056ce2397b48" providerId="LiveId" clId="{302B7C4B-4B57-4E8D-9AAE-D4F4E392802D}" dt="2022-10-24T22:12:13.349" v="674" actId="478"/>
          <ac:picMkLst>
            <pc:docMk/>
            <pc:sldMk cId="2950633106" sldId="1254"/>
            <ac:picMk id="7" creationId="{30803AF9-02E4-D74E-BA30-59AAC1CB71CC}"/>
          </ac:picMkLst>
        </pc:picChg>
        <pc:picChg chg="mod">
          <ac:chgData name="Chris Lima" userId="b5ea056ce2397b48" providerId="LiveId" clId="{302B7C4B-4B57-4E8D-9AAE-D4F4E392802D}" dt="2022-10-24T22:12:15.541" v="675" actId="1076"/>
          <ac:picMkLst>
            <pc:docMk/>
            <pc:sldMk cId="2950633106" sldId="1254"/>
            <ac:picMk id="1026" creationId="{A20B5CA6-D558-E04E-952A-7B76F4DCF853}"/>
          </ac:picMkLst>
        </pc:picChg>
      </pc:sldChg>
      <pc:sldChg chg="delSp modSp mod">
        <pc:chgData name="Chris Lima" userId="b5ea056ce2397b48" providerId="LiveId" clId="{302B7C4B-4B57-4E8D-9AAE-D4F4E392802D}" dt="2022-10-24T22:12:02.162" v="669" actId="1076"/>
        <pc:sldMkLst>
          <pc:docMk/>
          <pc:sldMk cId="955446440" sldId="1255"/>
        </pc:sldMkLst>
        <pc:spChg chg="mod">
          <ac:chgData name="Chris Lima" userId="b5ea056ce2397b48" providerId="LiveId" clId="{302B7C4B-4B57-4E8D-9AAE-D4F4E392802D}" dt="2022-10-24T22:12:02.162" v="669" actId="1076"/>
          <ac:spMkLst>
            <pc:docMk/>
            <pc:sldMk cId="955446440" sldId="1255"/>
            <ac:spMk id="9" creationId="{C9857197-0834-434B-96AC-8701276A9B20}"/>
          </ac:spMkLst>
        </pc:spChg>
        <pc:picChg chg="del">
          <ac:chgData name="Chris Lima" userId="b5ea056ce2397b48" providerId="LiveId" clId="{302B7C4B-4B57-4E8D-9AAE-D4F4E392802D}" dt="2022-10-24T22:11:59.591" v="668" actId="478"/>
          <ac:picMkLst>
            <pc:docMk/>
            <pc:sldMk cId="955446440" sldId="1255"/>
            <ac:picMk id="5122" creationId="{524DE186-7C40-CD4A-873C-A568092FC499}"/>
          </ac:picMkLst>
        </pc:picChg>
      </pc:sldChg>
      <pc:sldChg chg="delSp modSp">
        <pc:chgData name="Chris Lima" userId="b5ea056ce2397b48" providerId="LiveId" clId="{302B7C4B-4B57-4E8D-9AAE-D4F4E392802D}" dt="2022-10-24T22:11:37.159" v="664" actId="1076"/>
        <pc:sldMkLst>
          <pc:docMk/>
          <pc:sldMk cId="746680521" sldId="1256"/>
        </pc:sldMkLst>
        <pc:spChg chg="mod">
          <ac:chgData name="Chris Lima" userId="b5ea056ce2397b48" providerId="LiveId" clId="{302B7C4B-4B57-4E8D-9AAE-D4F4E392802D}" dt="2022-10-24T22:11:37.159" v="664" actId="1076"/>
          <ac:spMkLst>
            <pc:docMk/>
            <pc:sldMk cId="746680521" sldId="1256"/>
            <ac:spMk id="6" creationId="{1A69AE93-E9A7-3E43-BE90-9984A6F0341C}"/>
          </ac:spMkLst>
        </pc:spChg>
        <pc:picChg chg="del mod">
          <ac:chgData name="Chris Lima" userId="b5ea056ce2397b48" providerId="LiveId" clId="{302B7C4B-4B57-4E8D-9AAE-D4F4E392802D}" dt="2022-10-24T22:11:33.750" v="663" actId="478"/>
          <ac:picMkLst>
            <pc:docMk/>
            <pc:sldMk cId="746680521" sldId="1256"/>
            <ac:picMk id="4098" creationId="{A8A74D3B-AFC7-9042-853C-30204A6512F6}"/>
          </ac:picMkLst>
        </pc:picChg>
        <pc:picChg chg="mod">
          <ac:chgData name="Chris Lima" userId="b5ea056ce2397b48" providerId="LiveId" clId="{302B7C4B-4B57-4E8D-9AAE-D4F4E392802D}" dt="2022-10-24T22:11:37.159" v="664" actId="1076"/>
          <ac:picMkLst>
            <pc:docMk/>
            <pc:sldMk cId="746680521" sldId="1256"/>
            <ac:picMk id="4100" creationId="{97A5BA3F-07FA-FA4D-8A2A-9066AC3F651F}"/>
          </ac:picMkLst>
        </pc:picChg>
      </pc:sldChg>
      <pc:sldChg chg="delSp modSp mod modAnim">
        <pc:chgData name="Chris Lima" userId="b5ea056ce2397b48" providerId="LiveId" clId="{302B7C4B-4B57-4E8D-9AAE-D4F4E392802D}" dt="2022-10-24T22:12:22.839" v="677" actId="1076"/>
        <pc:sldMkLst>
          <pc:docMk/>
          <pc:sldMk cId="1665749657" sldId="1257"/>
        </pc:sldMkLst>
        <pc:spChg chg="mod">
          <ac:chgData name="Chris Lima" userId="b5ea056ce2397b48" providerId="LiveId" clId="{302B7C4B-4B57-4E8D-9AAE-D4F4E392802D}" dt="2022-10-24T22:12:22.839" v="677" actId="1076"/>
          <ac:spMkLst>
            <pc:docMk/>
            <pc:sldMk cId="1665749657" sldId="1257"/>
            <ac:spMk id="7" creationId="{15C881E3-EE3C-9B45-9DA5-169BD26B56AE}"/>
          </ac:spMkLst>
        </pc:spChg>
        <pc:picChg chg="mod">
          <ac:chgData name="Chris Lima" userId="b5ea056ce2397b48" providerId="LiveId" clId="{302B7C4B-4B57-4E8D-9AAE-D4F4E392802D}" dt="2022-10-24T22:12:22.839" v="677" actId="1076"/>
          <ac:picMkLst>
            <pc:docMk/>
            <pc:sldMk cId="1665749657" sldId="1257"/>
            <ac:picMk id="3" creationId="{A610EE41-7C4C-8548-878F-2360FD6BF60C}"/>
          </ac:picMkLst>
        </pc:picChg>
        <pc:picChg chg="del">
          <ac:chgData name="Chris Lima" userId="b5ea056ce2397b48" providerId="LiveId" clId="{302B7C4B-4B57-4E8D-9AAE-D4F4E392802D}" dt="2022-10-24T22:12:20.084" v="676" actId="478"/>
          <ac:picMkLst>
            <pc:docMk/>
            <pc:sldMk cId="1665749657" sldId="1257"/>
            <ac:picMk id="8" creationId="{A49D13F1-C9D4-3648-849C-ECFCFC2A5057}"/>
          </ac:picMkLst>
        </pc:picChg>
        <pc:picChg chg="mod">
          <ac:chgData name="Chris Lima" userId="b5ea056ce2397b48" providerId="LiveId" clId="{302B7C4B-4B57-4E8D-9AAE-D4F4E392802D}" dt="2022-10-24T22:12:22.839" v="677" actId="1076"/>
          <ac:picMkLst>
            <pc:docMk/>
            <pc:sldMk cId="1665749657" sldId="1257"/>
            <ac:picMk id="9" creationId="{4738D96D-C365-1E43-BE71-8BA448F7F291}"/>
          </ac:picMkLst>
        </pc:picChg>
      </pc:sldChg>
      <pc:sldChg chg="delSp modSp mod">
        <pc:chgData name="Chris Lima" userId="b5ea056ce2397b48" providerId="LiveId" clId="{302B7C4B-4B57-4E8D-9AAE-D4F4E392802D}" dt="2022-10-24T22:12:30.663" v="678" actId="1076"/>
        <pc:sldMkLst>
          <pc:docMk/>
          <pc:sldMk cId="3131967121" sldId="1259"/>
        </pc:sldMkLst>
        <pc:spChg chg="mod">
          <ac:chgData name="Chris Lima" userId="b5ea056ce2397b48" providerId="LiveId" clId="{302B7C4B-4B57-4E8D-9AAE-D4F4E392802D}" dt="2022-10-24T22:12:30.663" v="678" actId="1076"/>
          <ac:spMkLst>
            <pc:docMk/>
            <pc:sldMk cId="3131967121" sldId="1259"/>
            <ac:spMk id="13" creationId="{80214C85-4602-A64F-8A18-B940445EC2CA}"/>
          </ac:spMkLst>
        </pc:spChg>
        <pc:picChg chg="del">
          <ac:chgData name="Chris Lima" userId="b5ea056ce2397b48" providerId="LiveId" clId="{302B7C4B-4B57-4E8D-9AAE-D4F4E392802D}" dt="2022-10-23T14:01:42.649" v="127" actId="478"/>
          <ac:picMkLst>
            <pc:docMk/>
            <pc:sldMk cId="3131967121" sldId="1259"/>
            <ac:picMk id="1026" creationId="{6576E856-37C0-944B-BAB9-D983B570043D}"/>
          </ac:picMkLst>
        </pc:picChg>
      </pc:sldChg>
      <pc:sldChg chg="delSp modSp mod">
        <pc:chgData name="Chris Lima" userId="b5ea056ce2397b48" providerId="LiveId" clId="{302B7C4B-4B57-4E8D-9AAE-D4F4E392802D}" dt="2022-10-24T01:38:51.592" v="314" actId="20577"/>
        <pc:sldMkLst>
          <pc:docMk/>
          <pc:sldMk cId="1863132591" sldId="1260"/>
        </pc:sldMkLst>
        <pc:spChg chg="mod">
          <ac:chgData name="Chris Lima" userId="b5ea056ce2397b48" providerId="LiveId" clId="{302B7C4B-4B57-4E8D-9AAE-D4F4E392802D}" dt="2022-10-24T01:38:51.592" v="314" actId="20577"/>
          <ac:spMkLst>
            <pc:docMk/>
            <pc:sldMk cId="1863132591" sldId="1260"/>
            <ac:spMk id="13" creationId="{80214C85-4602-A64F-8A18-B940445EC2CA}"/>
          </ac:spMkLst>
        </pc:spChg>
        <pc:picChg chg="del">
          <ac:chgData name="Chris Lima" userId="b5ea056ce2397b48" providerId="LiveId" clId="{302B7C4B-4B57-4E8D-9AAE-D4F4E392802D}" dt="2022-10-23T14:05:13.152" v="151" actId="478"/>
          <ac:picMkLst>
            <pc:docMk/>
            <pc:sldMk cId="1863132591" sldId="1260"/>
            <ac:picMk id="8194" creationId="{D591FF2C-B392-BE4F-863B-B6CDB982520E}"/>
          </ac:picMkLst>
        </pc:picChg>
      </pc:sldChg>
      <pc:sldChg chg="modSp mod">
        <pc:chgData name="Chris Lima" userId="b5ea056ce2397b48" providerId="LiveId" clId="{302B7C4B-4B57-4E8D-9AAE-D4F4E392802D}" dt="2022-10-24T22:15:23.763" v="712" actId="1076"/>
        <pc:sldMkLst>
          <pc:docMk/>
          <pc:sldMk cId="1838009092" sldId="1261"/>
        </pc:sldMkLst>
        <pc:spChg chg="mod">
          <ac:chgData name="Chris Lima" userId="b5ea056ce2397b48" providerId="LiveId" clId="{302B7C4B-4B57-4E8D-9AAE-D4F4E392802D}" dt="2022-10-24T22:15:22.296" v="711" actId="1076"/>
          <ac:spMkLst>
            <pc:docMk/>
            <pc:sldMk cId="1838009092" sldId="1261"/>
            <ac:spMk id="13" creationId="{80214C85-4602-A64F-8A18-B940445EC2CA}"/>
          </ac:spMkLst>
        </pc:spChg>
        <pc:picChg chg="mod">
          <ac:chgData name="Chris Lima" userId="b5ea056ce2397b48" providerId="LiveId" clId="{302B7C4B-4B57-4E8D-9AAE-D4F4E392802D}" dt="2022-10-24T22:15:23.763" v="712" actId="1076"/>
          <ac:picMkLst>
            <pc:docMk/>
            <pc:sldMk cId="1838009092" sldId="1261"/>
            <ac:picMk id="4" creationId="{877E5104-1228-8E41-A7C5-B65CB12B7F10}"/>
          </ac:picMkLst>
        </pc:picChg>
      </pc:sldChg>
      <pc:sldChg chg="modSp mod">
        <pc:chgData name="Chris Lima" userId="b5ea056ce2397b48" providerId="LiveId" clId="{302B7C4B-4B57-4E8D-9AAE-D4F4E392802D}" dt="2022-10-24T22:16:27.928" v="731" actId="1076"/>
        <pc:sldMkLst>
          <pc:docMk/>
          <pc:sldMk cId="864884927" sldId="1262"/>
        </pc:sldMkLst>
        <pc:spChg chg="mod">
          <ac:chgData name="Chris Lima" userId="b5ea056ce2397b48" providerId="LiveId" clId="{302B7C4B-4B57-4E8D-9AAE-D4F4E392802D}" dt="2022-10-24T22:16:27.928" v="731" actId="1076"/>
          <ac:spMkLst>
            <pc:docMk/>
            <pc:sldMk cId="864884927" sldId="1262"/>
            <ac:spMk id="13" creationId="{80214C85-4602-A64F-8A18-B940445EC2CA}"/>
          </ac:spMkLst>
        </pc:spChg>
      </pc:sldChg>
      <pc:sldChg chg="modSp mod">
        <pc:chgData name="Chris Lima" userId="b5ea056ce2397b48" providerId="LiveId" clId="{302B7C4B-4B57-4E8D-9AAE-D4F4E392802D}" dt="2022-10-24T22:16:12.046" v="726" actId="1076"/>
        <pc:sldMkLst>
          <pc:docMk/>
          <pc:sldMk cId="1557253869" sldId="1264"/>
        </pc:sldMkLst>
        <pc:spChg chg="mod">
          <ac:chgData name="Chris Lima" userId="b5ea056ce2397b48" providerId="LiveId" clId="{302B7C4B-4B57-4E8D-9AAE-D4F4E392802D}" dt="2022-10-24T22:16:10.656" v="725" actId="1076"/>
          <ac:spMkLst>
            <pc:docMk/>
            <pc:sldMk cId="1557253869" sldId="1264"/>
            <ac:spMk id="13" creationId="{80214C85-4602-A64F-8A18-B940445EC2CA}"/>
          </ac:spMkLst>
        </pc:spChg>
        <pc:picChg chg="mod">
          <ac:chgData name="Chris Lima" userId="b5ea056ce2397b48" providerId="LiveId" clId="{302B7C4B-4B57-4E8D-9AAE-D4F4E392802D}" dt="2022-10-24T22:16:12.046" v="726" actId="1076"/>
          <ac:picMkLst>
            <pc:docMk/>
            <pc:sldMk cId="1557253869" sldId="1264"/>
            <ac:picMk id="7170" creationId="{773A1FF4-949D-A049-A75C-F4EABB745400}"/>
          </ac:picMkLst>
        </pc:picChg>
      </pc:sldChg>
      <pc:sldChg chg="del">
        <pc:chgData name="Chris Lima" userId="b5ea056ce2397b48" providerId="LiveId" clId="{302B7C4B-4B57-4E8D-9AAE-D4F4E392802D}" dt="2022-10-23T14:13:48.429" v="190" actId="47"/>
        <pc:sldMkLst>
          <pc:docMk/>
          <pc:sldMk cId="1389611164" sldId="1265"/>
        </pc:sldMkLst>
      </pc:sldChg>
      <pc:sldChg chg="delSp modSp mod">
        <pc:chgData name="Chris Lima" userId="b5ea056ce2397b48" providerId="LiveId" clId="{302B7C4B-4B57-4E8D-9AAE-D4F4E392802D}" dt="2022-10-24T22:04:38.051" v="534" actId="1076"/>
        <pc:sldMkLst>
          <pc:docMk/>
          <pc:sldMk cId="3288351260" sldId="1266"/>
        </pc:sldMkLst>
        <pc:spChg chg="del">
          <ac:chgData name="Chris Lima" userId="b5ea056ce2397b48" providerId="LiveId" clId="{302B7C4B-4B57-4E8D-9AAE-D4F4E392802D}" dt="2022-10-23T13:37:36.953" v="65" actId="478"/>
          <ac:spMkLst>
            <pc:docMk/>
            <pc:sldMk cId="3288351260" sldId="1266"/>
            <ac:spMk id="3" creationId="{169A35DE-9FD1-2C4A-ABA1-DA2FCFE1862B}"/>
          </ac:spMkLst>
        </pc:spChg>
        <pc:spChg chg="del mod">
          <ac:chgData name="Chris Lima" userId="b5ea056ce2397b48" providerId="LiveId" clId="{302B7C4B-4B57-4E8D-9AAE-D4F4E392802D}" dt="2022-10-23T13:37:39.634" v="68" actId="478"/>
          <ac:spMkLst>
            <pc:docMk/>
            <pc:sldMk cId="3288351260" sldId="1266"/>
            <ac:spMk id="4" creationId="{28CD8D0E-77B1-E142-AB8B-2186F64CBC17}"/>
          </ac:spMkLst>
        </pc:spChg>
        <pc:spChg chg="mod">
          <ac:chgData name="Chris Lima" userId="b5ea056ce2397b48" providerId="LiveId" clId="{302B7C4B-4B57-4E8D-9AAE-D4F4E392802D}" dt="2022-10-24T22:04:38.051" v="534" actId="1076"/>
          <ac:spMkLst>
            <pc:docMk/>
            <pc:sldMk cId="3288351260" sldId="1266"/>
            <ac:spMk id="13" creationId="{80214C85-4602-A64F-8A18-B940445EC2CA}"/>
          </ac:spMkLst>
        </pc:spChg>
        <pc:picChg chg="del">
          <ac:chgData name="Chris Lima" userId="b5ea056ce2397b48" providerId="LiveId" clId="{302B7C4B-4B57-4E8D-9AAE-D4F4E392802D}" dt="2022-10-23T13:37:36.550" v="64" actId="478"/>
          <ac:picMkLst>
            <pc:docMk/>
            <pc:sldMk cId="3288351260" sldId="1266"/>
            <ac:picMk id="1026" creationId="{B27B13C9-2377-D84D-8313-B20EFBF8D5B4}"/>
          </ac:picMkLst>
        </pc:picChg>
        <pc:picChg chg="del">
          <ac:chgData name="Chris Lima" userId="b5ea056ce2397b48" providerId="LiveId" clId="{302B7C4B-4B57-4E8D-9AAE-D4F4E392802D}" dt="2022-10-23T13:37:38.150" v="67" actId="478"/>
          <ac:picMkLst>
            <pc:docMk/>
            <pc:sldMk cId="3288351260" sldId="1266"/>
            <ac:picMk id="1028" creationId="{B2D518D5-60A8-3947-8B6B-771899C0C97E}"/>
          </ac:picMkLst>
        </pc:picChg>
      </pc:sldChg>
      <pc:sldChg chg="modSp">
        <pc:chgData name="Chris Lima" userId="b5ea056ce2397b48" providerId="LiveId" clId="{302B7C4B-4B57-4E8D-9AAE-D4F4E392802D}" dt="2022-10-24T22:04:49.031" v="539" actId="1076"/>
        <pc:sldMkLst>
          <pc:docMk/>
          <pc:sldMk cId="1674374797" sldId="1268"/>
        </pc:sldMkLst>
        <pc:picChg chg="mod">
          <ac:chgData name="Chris Lima" userId="b5ea056ce2397b48" providerId="LiveId" clId="{302B7C4B-4B57-4E8D-9AAE-D4F4E392802D}" dt="2022-10-24T22:04:49.031" v="539" actId="1076"/>
          <ac:picMkLst>
            <pc:docMk/>
            <pc:sldMk cId="1674374797" sldId="1268"/>
            <ac:picMk id="5" creationId="{426D5472-810C-714D-B60E-2F245FACC249}"/>
          </ac:picMkLst>
        </pc:picChg>
        <pc:picChg chg="mod">
          <ac:chgData name="Chris Lima" userId="b5ea056ce2397b48" providerId="LiveId" clId="{302B7C4B-4B57-4E8D-9AAE-D4F4E392802D}" dt="2022-10-24T22:04:47.692" v="538" actId="1076"/>
          <ac:picMkLst>
            <pc:docMk/>
            <pc:sldMk cId="1674374797" sldId="1268"/>
            <ac:picMk id="2050" creationId="{6DCCEC88-EEDB-FC42-8D48-A7AA68F64CF4}"/>
          </ac:picMkLst>
        </pc:picChg>
      </pc:sldChg>
      <pc:sldChg chg="modSp mod">
        <pc:chgData name="Chris Lima" userId="b5ea056ce2397b48" providerId="LiveId" clId="{302B7C4B-4B57-4E8D-9AAE-D4F4E392802D}" dt="2022-10-24T22:05:03.481" v="546" actId="1076"/>
        <pc:sldMkLst>
          <pc:docMk/>
          <pc:sldMk cId="1132489387" sldId="1269"/>
        </pc:sldMkLst>
        <pc:spChg chg="mod">
          <ac:chgData name="Chris Lima" userId="b5ea056ce2397b48" providerId="LiveId" clId="{302B7C4B-4B57-4E8D-9AAE-D4F4E392802D}" dt="2022-10-24T22:05:03.481" v="546" actId="1076"/>
          <ac:spMkLst>
            <pc:docMk/>
            <pc:sldMk cId="1132489387" sldId="1269"/>
            <ac:spMk id="6" creationId="{2E644FB0-D39E-214C-A2CB-63DA09689787}"/>
          </ac:spMkLst>
        </pc:spChg>
        <pc:picChg chg="mod">
          <ac:chgData name="Chris Lima" userId="b5ea056ce2397b48" providerId="LiveId" clId="{302B7C4B-4B57-4E8D-9AAE-D4F4E392802D}" dt="2022-10-24T22:05:01.886" v="545" actId="1076"/>
          <ac:picMkLst>
            <pc:docMk/>
            <pc:sldMk cId="1132489387" sldId="1269"/>
            <ac:picMk id="3074" creationId="{8D8BBA33-0720-5444-8A0D-BB7D371F47EB}"/>
          </ac:picMkLst>
        </pc:picChg>
      </pc:sldChg>
      <pc:sldChg chg="modSp mod">
        <pc:chgData name="Chris Lima" userId="b5ea056ce2397b48" providerId="LiveId" clId="{302B7C4B-4B57-4E8D-9AAE-D4F4E392802D}" dt="2022-10-24T22:05:13.442" v="550" actId="1076"/>
        <pc:sldMkLst>
          <pc:docMk/>
          <pc:sldMk cId="3676902373" sldId="1270"/>
        </pc:sldMkLst>
        <pc:spChg chg="mod">
          <ac:chgData name="Chris Lima" userId="b5ea056ce2397b48" providerId="LiveId" clId="{302B7C4B-4B57-4E8D-9AAE-D4F4E392802D}" dt="2022-10-24T22:05:08.631" v="547" actId="1076"/>
          <ac:spMkLst>
            <pc:docMk/>
            <pc:sldMk cId="3676902373" sldId="1270"/>
            <ac:spMk id="6" creationId="{2E644FB0-D39E-214C-A2CB-63DA09689787}"/>
          </ac:spMkLst>
        </pc:spChg>
        <pc:picChg chg="mod">
          <ac:chgData name="Chris Lima" userId="b5ea056ce2397b48" providerId="LiveId" clId="{302B7C4B-4B57-4E8D-9AAE-D4F4E392802D}" dt="2022-10-24T22:05:13.442" v="550" actId="1076"/>
          <ac:picMkLst>
            <pc:docMk/>
            <pc:sldMk cId="3676902373" sldId="1270"/>
            <ac:picMk id="5122" creationId="{2A8E818B-7E1C-A14D-9D78-6DA124AA8EFF}"/>
          </ac:picMkLst>
        </pc:picChg>
      </pc:sldChg>
      <pc:sldChg chg="del">
        <pc:chgData name="Chris Lima" userId="b5ea056ce2397b48" providerId="LiveId" clId="{302B7C4B-4B57-4E8D-9AAE-D4F4E392802D}" dt="2022-10-23T14:13:48.429" v="190" actId="47"/>
        <pc:sldMkLst>
          <pc:docMk/>
          <pc:sldMk cId="2522209551" sldId="1271"/>
        </pc:sldMkLst>
      </pc:sldChg>
      <pc:sldChg chg="del">
        <pc:chgData name="Chris Lima" userId="b5ea056ce2397b48" providerId="LiveId" clId="{302B7C4B-4B57-4E8D-9AAE-D4F4E392802D}" dt="2022-10-23T14:13:48.429" v="190" actId="47"/>
        <pc:sldMkLst>
          <pc:docMk/>
          <pc:sldMk cId="2900990968" sldId="1272"/>
        </pc:sldMkLst>
      </pc:sldChg>
      <pc:sldChg chg="del">
        <pc:chgData name="Chris Lima" userId="b5ea056ce2397b48" providerId="LiveId" clId="{302B7C4B-4B57-4E8D-9AAE-D4F4E392802D}" dt="2022-10-23T14:13:48.429" v="190" actId="47"/>
        <pc:sldMkLst>
          <pc:docMk/>
          <pc:sldMk cId="3740122785" sldId="1273"/>
        </pc:sldMkLst>
      </pc:sldChg>
      <pc:sldChg chg="del">
        <pc:chgData name="Chris Lima" userId="b5ea056ce2397b48" providerId="LiveId" clId="{302B7C4B-4B57-4E8D-9AAE-D4F4E392802D}" dt="2022-10-23T14:13:48.429" v="190" actId="47"/>
        <pc:sldMkLst>
          <pc:docMk/>
          <pc:sldMk cId="2243175548" sldId="1275"/>
        </pc:sldMkLst>
      </pc:sldChg>
      <pc:sldChg chg="modSp mod">
        <pc:chgData name="Chris Lima" userId="b5ea056ce2397b48" providerId="LiveId" clId="{302B7C4B-4B57-4E8D-9AAE-D4F4E392802D}" dt="2022-10-24T22:42:39.181" v="1111" actId="207"/>
        <pc:sldMkLst>
          <pc:docMk/>
          <pc:sldMk cId="843082124" sldId="1276"/>
        </pc:sldMkLst>
        <pc:spChg chg="mod">
          <ac:chgData name="Chris Lima" userId="b5ea056ce2397b48" providerId="LiveId" clId="{302B7C4B-4B57-4E8D-9AAE-D4F4E392802D}" dt="2022-10-24T22:42:39.181" v="1111" actId="207"/>
          <ac:spMkLst>
            <pc:docMk/>
            <pc:sldMk cId="843082124" sldId="1276"/>
            <ac:spMk id="2" creationId="{CB73E347-4D84-3247-AF89-9DAB40B5727A}"/>
          </ac:spMkLst>
        </pc:spChg>
      </pc:sldChg>
      <pc:sldChg chg="delSp modSp del mod">
        <pc:chgData name="Chris Lima" userId="b5ea056ce2397b48" providerId="LiveId" clId="{302B7C4B-4B57-4E8D-9AAE-D4F4E392802D}" dt="2022-10-24T22:51:25.699" v="1163" actId="47"/>
        <pc:sldMkLst>
          <pc:docMk/>
          <pc:sldMk cId="2720334532" sldId="1277"/>
        </pc:sldMkLst>
        <pc:spChg chg="mod">
          <ac:chgData name="Chris Lima" userId="b5ea056ce2397b48" providerId="LiveId" clId="{302B7C4B-4B57-4E8D-9AAE-D4F4E392802D}" dt="2022-10-24T22:42:47.399" v="1112" actId="1076"/>
          <ac:spMkLst>
            <pc:docMk/>
            <pc:sldMk cId="2720334532" sldId="1277"/>
            <ac:spMk id="2" creationId="{DAEEBBFC-4E6E-6C42-8A58-524E1998442A}"/>
          </ac:spMkLst>
        </pc:spChg>
        <pc:picChg chg="mod">
          <ac:chgData name="Chris Lima" userId="b5ea056ce2397b48" providerId="LiveId" clId="{302B7C4B-4B57-4E8D-9AAE-D4F4E392802D}" dt="2022-10-24T22:42:51.624" v="1114" actId="1076"/>
          <ac:picMkLst>
            <pc:docMk/>
            <pc:sldMk cId="2720334532" sldId="1277"/>
            <ac:picMk id="6" creationId="{48D9B47C-8BCE-5F41-B08B-29DE6DDEB3C6}"/>
          </ac:picMkLst>
        </pc:picChg>
        <pc:picChg chg="del mod">
          <ac:chgData name="Chris Lima" userId="b5ea056ce2397b48" providerId="LiveId" clId="{302B7C4B-4B57-4E8D-9AAE-D4F4E392802D}" dt="2022-10-24T22:42:50.873" v="1113" actId="478"/>
          <ac:picMkLst>
            <pc:docMk/>
            <pc:sldMk cId="2720334532" sldId="1277"/>
            <ac:picMk id="14" creationId="{FC63BDA1-8A91-7D4C-810A-148B8241FDD0}"/>
          </ac:picMkLst>
        </pc:picChg>
      </pc:sldChg>
      <pc:sldChg chg="delSp modSp del mod">
        <pc:chgData name="Chris Lima" userId="b5ea056ce2397b48" providerId="LiveId" clId="{302B7C4B-4B57-4E8D-9AAE-D4F4E392802D}" dt="2022-10-24T23:00:25.279" v="1307" actId="47"/>
        <pc:sldMkLst>
          <pc:docMk/>
          <pc:sldMk cId="1998188328" sldId="1278"/>
        </pc:sldMkLst>
        <pc:spChg chg="mod">
          <ac:chgData name="Chris Lima" userId="b5ea056ce2397b48" providerId="LiveId" clId="{302B7C4B-4B57-4E8D-9AAE-D4F4E392802D}" dt="2022-10-24T22:54:17.323" v="1240" actId="1076"/>
          <ac:spMkLst>
            <pc:docMk/>
            <pc:sldMk cId="1998188328" sldId="1278"/>
            <ac:spMk id="13" creationId="{80214C85-4602-A64F-8A18-B940445EC2CA}"/>
          </ac:spMkLst>
        </pc:spChg>
        <pc:picChg chg="del mod">
          <ac:chgData name="Chris Lima" userId="b5ea056ce2397b48" providerId="LiveId" clId="{302B7C4B-4B57-4E8D-9AAE-D4F4E392802D}" dt="2022-10-24T22:54:01.714" v="1232" actId="478"/>
          <ac:picMkLst>
            <pc:docMk/>
            <pc:sldMk cId="1998188328" sldId="1278"/>
            <ac:picMk id="4" creationId="{9D20F9AC-550D-D548-B634-3B63D1460D77}"/>
          </ac:picMkLst>
        </pc:picChg>
      </pc:sldChg>
      <pc:sldChg chg="modSp del mod">
        <pc:chgData name="Chris Lima" userId="b5ea056ce2397b48" providerId="LiveId" clId="{302B7C4B-4B57-4E8D-9AAE-D4F4E392802D}" dt="2022-10-24T23:00:25.279" v="1307" actId="47"/>
        <pc:sldMkLst>
          <pc:docMk/>
          <pc:sldMk cId="402305007" sldId="1279"/>
        </pc:sldMkLst>
        <pc:spChg chg="mod">
          <ac:chgData name="Chris Lima" userId="b5ea056ce2397b48" providerId="LiveId" clId="{302B7C4B-4B57-4E8D-9AAE-D4F4E392802D}" dt="2022-10-24T22:54:44.623" v="1249" actId="1076"/>
          <ac:spMkLst>
            <pc:docMk/>
            <pc:sldMk cId="402305007" sldId="1279"/>
            <ac:spMk id="13" creationId="{80214C85-4602-A64F-8A18-B940445EC2CA}"/>
          </ac:spMkLst>
        </pc:spChg>
        <pc:picChg chg="mod">
          <ac:chgData name="Chris Lima" userId="b5ea056ce2397b48" providerId="LiveId" clId="{302B7C4B-4B57-4E8D-9AAE-D4F4E392802D}" dt="2022-10-24T22:54:43.303" v="1248" actId="1076"/>
          <ac:picMkLst>
            <pc:docMk/>
            <pc:sldMk cId="402305007" sldId="1279"/>
            <ac:picMk id="1026" creationId="{08462280-1244-0B48-BBAF-1B3F11F626BB}"/>
          </ac:picMkLst>
        </pc:picChg>
      </pc:sldChg>
      <pc:sldChg chg="modSp del mod">
        <pc:chgData name="Chris Lima" userId="b5ea056ce2397b48" providerId="LiveId" clId="{302B7C4B-4B57-4E8D-9AAE-D4F4E392802D}" dt="2022-10-24T23:00:25.279" v="1307" actId="47"/>
        <pc:sldMkLst>
          <pc:docMk/>
          <pc:sldMk cId="63350689" sldId="1280"/>
        </pc:sldMkLst>
        <pc:spChg chg="mod">
          <ac:chgData name="Chris Lima" userId="b5ea056ce2397b48" providerId="LiveId" clId="{302B7C4B-4B57-4E8D-9AAE-D4F4E392802D}" dt="2022-10-24T22:55:15.574" v="1258" actId="14100"/>
          <ac:spMkLst>
            <pc:docMk/>
            <pc:sldMk cId="63350689" sldId="1280"/>
            <ac:spMk id="13" creationId="{80214C85-4602-A64F-8A18-B940445EC2CA}"/>
          </ac:spMkLst>
        </pc:spChg>
        <pc:picChg chg="mod">
          <ac:chgData name="Chris Lima" userId="b5ea056ce2397b48" providerId="LiveId" clId="{302B7C4B-4B57-4E8D-9AAE-D4F4E392802D}" dt="2022-10-24T22:55:17.231" v="1259" actId="1076"/>
          <ac:picMkLst>
            <pc:docMk/>
            <pc:sldMk cId="63350689" sldId="1280"/>
            <ac:picMk id="3074" creationId="{43042B84-A35B-5944-9A48-E227C4534DF3}"/>
          </ac:picMkLst>
        </pc:picChg>
      </pc:sldChg>
      <pc:sldChg chg="modSp del mod">
        <pc:chgData name="Chris Lima" userId="b5ea056ce2397b48" providerId="LiveId" clId="{302B7C4B-4B57-4E8D-9AAE-D4F4E392802D}" dt="2022-10-24T23:00:25.279" v="1307" actId="47"/>
        <pc:sldMkLst>
          <pc:docMk/>
          <pc:sldMk cId="931596815" sldId="1281"/>
        </pc:sldMkLst>
        <pc:spChg chg="mod">
          <ac:chgData name="Chris Lima" userId="b5ea056ce2397b48" providerId="LiveId" clId="{302B7C4B-4B57-4E8D-9AAE-D4F4E392802D}" dt="2022-10-24T22:55:41.542" v="1269" actId="1076"/>
          <ac:spMkLst>
            <pc:docMk/>
            <pc:sldMk cId="931596815" sldId="1281"/>
            <ac:spMk id="13" creationId="{80214C85-4602-A64F-8A18-B940445EC2CA}"/>
          </ac:spMkLst>
        </pc:spChg>
        <pc:picChg chg="mod">
          <ac:chgData name="Chris Lima" userId="b5ea056ce2397b48" providerId="LiveId" clId="{302B7C4B-4B57-4E8D-9AAE-D4F4E392802D}" dt="2022-10-24T22:55:45.940" v="1270" actId="1076"/>
          <ac:picMkLst>
            <pc:docMk/>
            <pc:sldMk cId="931596815" sldId="1281"/>
            <ac:picMk id="5122" creationId="{4D75988B-C04C-1149-A953-512A6B9862CD}"/>
          </ac:picMkLst>
        </pc:picChg>
      </pc:sldChg>
      <pc:sldChg chg="modSp del mod">
        <pc:chgData name="Chris Lima" userId="b5ea056ce2397b48" providerId="LiveId" clId="{302B7C4B-4B57-4E8D-9AAE-D4F4E392802D}" dt="2022-10-24T23:00:25.279" v="1307" actId="47"/>
        <pc:sldMkLst>
          <pc:docMk/>
          <pc:sldMk cId="2770248754" sldId="1282"/>
        </pc:sldMkLst>
        <pc:spChg chg="mod">
          <ac:chgData name="Chris Lima" userId="b5ea056ce2397b48" providerId="LiveId" clId="{302B7C4B-4B57-4E8D-9AAE-D4F4E392802D}" dt="2022-10-24T22:55:54.653" v="1273" actId="1076"/>
          <ac:spMkLst>
            <pc:docMk/>
            <pc:sldMk cId="2770248754" sldId="1282"/>
            <ac:spMk id="13" creationId="{80214C85-4602-A64F-8A18-B940445EC2CA}"/>
          </ac:spMkLst>
        </pc:spChg>
        <pc:picChg chg="mod">
          <ac:chgData name="Chris Lima" userId="b5ea056ce2397b48" providerId="LiveId" clId="{302B7C4B-4B57-4E8D-9AAE-D4F4E392802D}" dt="2022-10-24T22:55:53.045" v="1272" actId="1076"/>
          <ac:picMkLst>
            <pc:docMk/>
            <pc:sldMk cId="2770248754" sldId="1282"/>
            <ac:picMk id="7170" creationId="{0386D6AA-F1C3-004B-B899-786691254A3D}"/>
          </ac:picMkLst>
        </pc:picChg>
      </pc:sldChg>
      <pc:sldChg chg="addSp delSp modSp del mod">
        <pc:chgData name="Chris Lima" userId="b5ea056ce2397b48" providerId="LiveId" clId="{302B7C4B-4B57-4E8D-9AAE-D4F4E392802D}" dt="2022-10-24T23:00:25.279" v="1307" actId="47"/>
        <pc:sldMkLst>
          <pc:docMk/>
          <pc:sldMk cId="3268124474" sldId="1283"/>
        </pc:sldMkLst>
        <pc:spChg chg="mod">
          <ac:chgData name="Chris Lima" userId="b5ea056ce2397b48" providerId="LiveId" clId="{302B7C4B-4B57-4E8D-9AAE-D4F4E392802D}" dt="2022-10-24T22:56:25.502" v="1281" actId="1076"/>
          <ac:spMkLst>
            <pc:docMk/>
            <pc:sldMk cId="3268124474" sldId="1283"/>
            <ac:spMk id="13" creationId="{80214C85-4602-A64F-8A18-B940445EC2CA}"/>
          </ac:spMkLst>
        </pc:spChg>
        <pc:picChg chg="add mod">
          <ac:chgData name="Chris Lima" userId="b5ea056ce2397b48" providerId="LiveId" clId="{302B7C4B-4B57-4E8D-9AAE-D4F4E392802D}" dt="2022-10-24T22:57:12.792" v="1286" actId="1076"/>
          <ac:picMkLst>
            <pc:docMk/>
            <pc:sldMk cId="3268124474" sldId="1283"/>
            <ac:picMk id="1026" creationId="{3DA62186-0F87-CD94-96D3-276D76698A10}"/>
          </ac:picMkLst>
        </pc:picChg>
        <pc:picChg chg="del mod">
          <ac:chgData name="Chris Lima" userId="b5ea056ce2397b48" providerId="LiveId" clId="{302B7C4B-4B57-4E8D-9AAE-D4F4E392802D}" dt="2022-10-24T22:57:06.558" v="1283" actId="478"/>
          <ac:picMkLst>
            <pc:docMk/>
            <pc:sldMk cId="3268124474" sldId="1283"/>
            <ac:picMk id="8194" creationId="{EF5BCFBC-98C1-AF42-A10E-DEA157849361}"/>
          </ac:picMkLst>
        </pc:picChg>
      </pc:sldChg>
      <pc:sldChg chg="delSp modSp del mod">
        <pc:chgData name="Chris Lima" userId="b5ea056ce2397b48" providerId="LiveId" clId="{302B7C4B-4B57-4E8D-9AAE-D4F4E392802D}" dt="2022-10-24T23:00:25.279" v="1307" actId="47"/>
        <pc:sldMkLst>
          <pc:docMk/>
          <pc:sldMk cId="3338376436" sldId="1284"/>
        </pc:sldMkLst>
        <pc:spChg chg="mod">
          <ac:chgData name="Chris Lima" userId="b5ea056ce2397b48" providerId="LiveId" clId="{302B7C4B-4B57-4E8D-9AAE-D4F4E392802D}" dt="2022-10-24T22:57:29.087" v="1289" actId="1076"/>
          <ac:spMkLst>
            <pc:docMk/>
            <pc:sldMk cId="3338376436" sldId="1284"/>
            <ac:spMk id="13" creationId="{80214C85-4602-A64F-8A18-B940445EC2CA}"/>
          </ac:spMkLst>
        </pc:spChg>
        <pc:picChg chg="mod">
          <ac:chgData name="Chris Lima" userId="b5ea056ce2397b48" providerId="LiveId" clId="{302B7C4B-4B57-4E8D-9AAE-D4F4E392802D}" dt="2022-10-24T22:57:31.656" v="1291" actId="1076"/>
          <ac:picMkLst>
            <pc:docMk/>
            <pc:sldMk cId="3338376436" sldId="1284"/>
            <ac:picMk id="5" creationId="{C14298DA-B346-AA41-8991-98CC25A7FA3E}"/>
          </ac:picMkLst>
        </pc:picChg>
        <pc:picChg chg="del">
          <ac:chgData name="Chris Lima" userId="b5ea056ce2397b48" providerId="LiveId" clId="{302B7C4B-4B57-4E8D-9AAE-D4F4E392802D}" dt="2022-10-24T22:57:24.443" v="1287" actId="478"/>
          <ac:picMkLst>
            <pc:docMk/>
            <pc:sldMk cId="3338376436" sldId="1284"/>
            <ac:picMk id="6" creationId="{14F5C7E2-23E5-094D-8E50-A669FEAE72BB}"/>
          </ac:picMkLst>
        </pc:picChg>
        <pc:picChg chg="mod">
          <ac:chgData name="Chris Lima" userId="b5ea056ce2397b48" providerId="LiveId" clId="{302B7C4B-4B57-4E8D-9AAE-D4F4E392802D}" dt="2022-10-24T22:57:30.488" v="1290" actId="1076"/>
          <ac:picMkLst>
            <pc:docMk/>
            <pc:sldMk cId="3338376436" sldId="1284"/>
            <ac:picMk id="7" creationId="{2A8749AA-A8CC-6747-9981-A355AD700267}"/>
          </ac:picMkLst>
        </pc:picChg>
      </pc:sldChg>
      <pc:sldChg chg="delSp modSp del mod">
        <pc:chgData name="Chris Lima" userId="b5ea056ce2397b48" providerId="LiveId" clId="{302B7C4B-4B57-4E8D-9AAE-D4F4E392802D}" dt="2022-10-24T23:00:25.279" v="1307" actId="47"/>
        <pc:sldMkLst>
          <pc:docMk/>
          <pc:sldMk cId="2192998926" sldId="1285"/>
        </pc:sldMkLst>
        <pc:spChg chg="mod">
          <ac:chgData name="Chris Lima" userId="b5ea056ce2397b48" providerId="LiveId" clId="{302B7C4B-4B57-4E8D-9AAE-D4F4E392802D}" dt="2022-10-24T22:57:39.918" v="1293" actId="1076"/>
          <ac:spMkLst>
            <pc:docMk/>
            <pc:sldMk cId="2192998926" sldId="1285"/>
            <ac:spMk id="13" creationId="{80214C85-4602-A64F-8A18-B940445EC2CA}"/>
          </ac:spMkLst>
        </pc:spChg>
        <pc:picChg chg="del mod">
          <ac:chgData name="Chris Lima" userId="b5ea056ce2397b48" providerId="LiveId" clId="{302B7C4B-4B57-4E8D-9AAE-D4F4E392802D}" dt="2022-10-24T22:57:41.076" v="1294" actId="478"/>
          <ac:picMkLst>
            <pc:docMk/>
            <pc:sldMk cId="2192998926" sldId="1285"/>
            <ac:picMk id="12290" creationId="{D4AFACF1-14E3-9D48-84CF-7A24D897B4DA}"/>
          </ac:picMkLst>
        </pc:picChg>
      </pc:sldChg>
      <pc:sldChg chg="delSp modSp del mod modNotesTx">
        <pc:chgData name="Chris Lima" userId="b5ea056ce2397b48" providerId="LiveId" clId="{302B7C4B-4B57-4E8D-9AAE-D4F4E392802D}" dt="2022-10-24T23:00:25.279" v="1307" actId="47"/>
        <pc:sldMkLst>
          <pc:docMk/>
          <pc:sldMk cId="1925173163" sldId="1286"/>
        </pc:sldMkLst>
        <pc:spChg chg="mod">
          <ac:chgData name="Chris Lima" userId="b5ea056ce2397b48" providerId="LiveId" clId="{302B7C4B-4B57-4E8D-9AAE-D4F4E392802D}" dt="2022-10-24T22:58:01.024" v="1300" actId="1076"/>
          <ac:spMkLst>
            <pc:docMk/>
            <pc:sldMk cId="1925173163" sldId="1286"/>
            <ac:spMk id="13" creationId="{80214C85-4602-A64F-8A18-B940445EC2CA}"/>
          </ac:spMkLst>
        </pc:spChg>
        <pc:picChg chg="mod">
          <ac:chgData name="Chris Lima" userId="b5ea056ce2397b48" providerId="LiveId" clId="{302B7C4B-4B57-4E8D-9AAE-D4F4E392802D}" dt="2022-10-24T22:57:57.986" v="1299" actId="14100"/>
          <ac:picMkLst>
            <pc:docMk/>
            <pc:sldMk cId="1925173163" sldId="1286"/>
            <ac:picMk id="2" creationId="{2B1EF2D1-9A4F-D74A-88FF-6BF38CC3DD3D}"/>
          </ac:picMkLst>
        </pc:picChg>
        <pc:picChg chg="del">
          <ac:chgData name="Chris Lima" userId="b5ea056ce2397b48" providerId="LiveId" clId="{302B7C4B-4B57-4E8D-9AAE-D4F4E392802D}" dt="2022-10-24T22:57:46.883" v="1295" actId="478"/>
          <ac:picMkLst>
            <pc:docMk/>
            <pc:sldMk cId="1925173163" sldId="1286"/>
            <ac:picMk id="5" creationId="{0FDF6A81-30AB-CE4B-B9E8-F688BEBD5539}"/>
          </ac:picMkLst>
        </pc:picChg>
      </pc:sldChg>
      <pc:sldChg chg="del">
        <pc:chgData name="Chris Lima" userId="b5ea056ce2397b48" providerId="LiveId" clId="{302B7C4B-4B57-4E8D-9AAE-D4F4E392802D}" dt="2022-10-24T23:00:11.245" v="1306" actId="47"/>
        <pc:sldMkLst>
          <pc:docMk/>
          <pc:sldMk cId="2877670534" sldId="1287"/>
        </pc:sldMkLst>
      </pc:sldChg>
      <pc:sldChg chg="del">
        <pc:chgData name="Chris Lima" userId="b5ea056ce2397b48" providerId="LiveId" clId="{302B7C4B-4B57-4E8D-9AAE-D4F4E392802D}" dt="2022-10-24T23:00:25.279" v="1307" actId="47"/>
        <pc:sldMkLst>
          <pc:docMk/>
          <pc:sldMk cId="200188719" sldId="1288"/>
        </pc:sldMkLst>
      </pc:sldChg>
      <pc:sldChg chg="del">
        <pc:chgData name="Chris Lima" userId="b5ea056ce2397b48" providerId="LiveId" clId="{302B7C4B-4B57-4E8D-9AAE-D4F4E392802D}" dt="2022-10-24T23:00:30.842" v="1308" actId="47"/>
        <pc:sldMkLst>
          <pc:docMk/>
          <pc:sldMk cId="1793826171" sldId="1289"/>
        </pc:sldMkLst>
      </pc:sldChg>
      <pc:sldChg chg="del">
        <pc:chgData name="Chris Lima" userId="b5ea056ce2397b48" providerId="LiveId" clId="{302B7C4B-4B57-4E8D-9AAE-D4F4E392802D}" dt="2022-10-24T23:00:30.842" v="1308" actId="47"/>
        <pc:sldMkLst>
          <pc:docMk/>
          <pc:sldMk cId="2585995338" sldId="1290"/>
        </pc:sldMkLst>
      </pc:sldChg>
      <pc:sldChg chg="del">
        <pc:chgData name="Chris Lima" userId="b5ea056ce2397b48" providerId="LiveId" clId="{302B7C4B-4B57-4E8D-9AAE-D4F4E392802D}" dt="2022-10-24T23:00:30.842" v="1308" actId="47"/>
        <pc:sldMkLst>
          <pc:docMk/>
          <pc:sldMk cId="1833345984" sldId="1291"/>
        </pc:sldMkLst>
      </pc:sldChg>
      <pc:sldChg chg="del">
        <pc:chgData name="Chris Lima" userId="b5ea056ce2397b48" providerId="LiveId" clId="{302B7C4B-4B57-4E8D-9AAE-D4F4E392802D}" dt="2022-10-24T23:00:34.871" v="1309" actId="47"/>
        <pc:sldMkLst>
          <pc:docMk/>
          <pc:sldMk cId="2697520094" sldId="1292"/>
        </pc:sldMkLst>
      </pc:sldChg>
      <pc:sldChg chg="del">
        <pc:chgData name="Chris Lima" userId="b5ea056ce2397b48" providerId="LiveId" clId="{302B7C4B-4B57-4E8D-9AAE-D4F4E392802D}" dt="2022-10-24T23:00:34.871" v="1309" actId="47"/>
        <pc:sldMkLst>
          <pc:docMk/>
          <pc:sldMk cId="1195080568" sldId="1293"/>
        </pc:sldMkLst>
      </pc:sldChg>
      <pc:sldChg chg="del">
        <pc:chgData name="Chris Lima" userId="b5ea056ce2397b48" providerId="LiveId" clId="{302B7C4B-4B57-4E8D-9AAE-D4F4E392802D}" dt="2022-10-24T23:00:34.871" v="1309" actId="47"/>
        <pc:sldMkLst>
          <pc:docMk/>
          <pc:sldMk cId="1822327818" sldId="1294"/>
        </pc:sldMkLst>
      </pc:sldChg>
      <pc:sldChg chg="del">
        <pc:chgData name="Chris Lima" userId="b5ea056ce2397b48" providerId="LiveId" clId="{302B7C4B-4B57-4E8D-9AAE-D4F4E392802D}" dt="2022-10-24T23:00:34.871" v="1309" actId="47"/>
        <pc:sldMkLst>
          <pc:docMk/>
          <pc:sldMk cId="2446685302" sldId="1295"/>
        </pc:sldMkLst>
      </pc:sldChg>
      <pc:sldChg chg="addSp delSp modSp add mod modAnim">
        <pc:chgData name="Chris Lima" userId="b5ea056ce2397b48" providerId="LiveId" clId="{302B7C4B-4B57-4E8D-9AAE-D4F4E392802D}" dt="2022-10-24T22:16:55.445" v="738" actId="1076"/>
        <pc:sldMkLst>
          <pc:docMk/>
          <pc:sldMk cId="3382359608" sldId="1296"/>
        </pc:sldMkLst>
        <pc:spChg chg="add mod">
          <ac:chgData name="Chris Lima" userId="b5ea056ce2397b48" providerId="LiveId" clId="{302B7C4B-4B57-4E8D-9AAE-D4F4E392802D}" dt="2022-10-23T14:21:08.239" v="268" actId="1582"/>
          <ac:spMkLst>
            <pc:docMk/>
            <pc:sldMk cId="3382359608" sldId="1296"/>
            <ac:spMk id="9" creationId="{DDA1EF30-CFC8-F105-A310-3A0DE209C5F1}"/>
          </ac:spMkLst>
        </pc:spChg>
        <pc:spChg chg="add mod">
          <ac:chgData name="Chris Lima" userId="b5ea056ce2397b48" providerId="LiveId" clId="{302B7C4B-4B57-4E8D-9AAE-D4F4E392802D}" dt="2022-10-23T14:21:21.117" v="270" actId="1076"/>
          <ac:spMkLst>
            <pc:docMk/>
            <pc:sldMk cId="3382359608" sldId="1296"/>
            <ac:spMk id="10" creationId="{F5B68D0E-C250-862F-5A19-FD0ECECD9FFF}"/>
          </ac:spMkLst>
        </pc:spChg>
        <pc:spChg chg="mod">
          <ac:chgData name="Chris Lima" userId="b5ea056ce2397b48" providerId="LiveId" clId="{302B7C4B-4B57-4E8D-9AAE-D4F4E392802D}" dt="2022-10-24T22:16:55.445" v="738" actId="1076"/>
          <ac:spMkLst>
            <pc:docMk/>
            <pc:sldMk cId="3382359608" sldId="1296"/>
            <ac:spMk id="13" creationId="{80214C85-4602-A64F-8A18-B940445EC2CA}"/>
          </ac:spMkLst>
        </pc:spChg>
        <pc:picChg chg="del">
          <ac:chgData name="Chris Lima" userId="b5ea056ce2397b48" providerId="LiveId" clId="{302B7C4B-4B57-4E8D-9AAE-D4F4E392802D}" dt="2022-10-23T14:17:30.369" v="223" actId="478"/>
          <ac:picMkLst>
            <pc:docMk/>
            <pc:sldMk cId="3382359608" sldId="1296"/>
            <ac:picMk id="3" creationId="{A6C59AC4-1877-D24C-9ADC-8FC65A3B0777}"/>
          </ac:picMkLst>
        </pc:picChg>
        <pc:picChg chg="add del mod">
          <ac:chgData name="Chris Lima" userId="b5ea056ce2397b48" providerId="LiveId" clId="{302B7C4B-4B57-4E8D-9AAE-D4F4E392802D}" dt="2022-10-23T14:18:02.878" v="228" actId="478"/>
          <ac:picMkLst>
            <pc:docMk/>
            <pc:sldMk cId="3382359608" sldId="1296"/>
            <ac:picMk id="4" creationId="{BAE57D5D-3D47-A368-B374-A1E0C1C30A42}"/>
          </ac:picMkLst>
        </pc:picChg>
        <pc:picChg chg="add mod">
          <ac:chgData name="Chris Lima" userId="b5ea056ce2397b48" providerId="LiveId" clId="{302B7C4B-4B57-4E8D-9AAE-D4F4E392802D}" dt="2022-10-23T14:19:44.231" v="243" actId="1076"/>
          <ac:picMkLst>
            <pc:docMk/>
            <pc:sldMk cId="3382359608" sldId="1296"/>
            <ac:picMk id="6" creationId="{85A60BF4-94EA-FCC6-B158-23C6DCEF49E8}"/>
          </ac:picMkLst>
        </pc:picChg>
        <pc:picChg chg="add mod">
          <ac:chgData name="Chris Lima" userId="b5ea056ce2397b48" providerId="LiveId" clId="{302B7C4B-4B57-4E8D-9AAE-D4F4E392802D}" dt="2022-10-23T14:19:45.004" v="244" actId="1076"/>
          <ac:picMkLst>
            <pc:docMk/>
            <pc:sldMk cId="3382359608" sldId="1296"/>
            <ac:picMk id="8" creationId="{21A03D34-1381-B79B-EECC-8271C0296E38}"/>
          </ac:picMkLst>
        </pc:picChg>
      </pc:sldChg>
      <pc:sldChg chg="addSp delSp modSp add mod modAnim">
        <pc:chgData name="Chris Lima" userId="b5ea056ce2397b48" providerId="LiveId" clId="{302B7C4B-4B57-4E8D-9AAE-D4F4E392802D}" dt="2022-10-24T22:17:17.835" v="748" actId="1076"/>
        <pc:sldMkLst>
          <pc:docMk/>
          <pc:sldMk cId="2117137309" sldId="1297"/>
        </pc:sldMkLst>
        <pc:spChg chg="add mod">
          <ac:chgData name="Chris Lima" userId="b5ea056ce2397b48" providerId="LiveId" clId="{302B7C4B-4B57-4E8D-9AAE-D4F4E392802D}" dt="2022-10-23T14:21:40.329" v="275" actId="14100"/>
          <ac:spMkLst>
            <pc:docMk/>
            <pc:sldMk cId="2117137309" sldId="1297"/>
            <ac:spMk id="7" creationId="{6E819035-E05B-9949-149E-03BA6AA545AB}"/>
          </ac:spMkLst>
        </pc:spChg>
        <pc:spChg chg="add mod">
          <ac:chgData name="Chris Lima" userId="b5ea056ce2397b48" providerId="LiveId" clId="{302B7C4B-4B57-4E8D-9AAE-D4F4E392802D}" dt="2022-10-23T14:22:09.409" v="284" actId="1076"/>
          <ac:spMkLst>
            <pc:docMk/>
            <pc:sldMk cId="2117137309" sldId="1297"/>
            <ac:spMk id="9" creationId="{542EB63A-969A-DF4E-DECF-7C968BD4C726}"/>
          </ac:spMkLst>
        </pc:spChg>
        <pc:spChg chg="mod">
          <ac:chgData name="Chris Lima" userId="b5ea056ce2397b48" providerId="LiveId" clId="{302B7C4B-4B57-4E8D-9AAE-D4F4E392802D}" dt="2022-10-24T22:17:17.835" v="748" actId="1076"/>
          <ac:spMkLst>
            <pc:docMk/>
            <pc:sldMk cId="2117137309" sldId="1297"/>
            <ac:spMk id="13" creationId="{80214C85-4602-A64F-8A18-B940445EC2CA}"/>
          </ac:spMkLst>
        </pc:spChg>
        <pc:picChg chg="add mod">
          <ac:chgData name="Chris Lima" userId="b5ea056ce2397b48" providerId="LiveId" clId="{302B7C4B-4B57-4E8D-9AAE-D4F4E392802D}" dt="2022-10-24T22:17:14.193" v="747" actId="1076"/>
          <ac:picMkLst>
            <pc:docMk/>
            <pc:sldMk cId="2117137309" sldId="1297"/>
            <ac:picMk id="3" creationId="{5CB77008-2707-30C1-53CF-BC26F6E8F40B}"/>
          </ac:picMkLst>
        </pc:picChg>
        <pc:picChg chg="add mod">
          <ac:chgData name="Chris Lima" userId="b5ea056ce2397b48" providerId="LiveId" clId="{302B7C4B-4B57-4E8D-9AAE-D4F4E392802D}" dt="2022-10-23T14:21:49.350" v="278" actId="1076"/>
          <ac:picMkLst>
            <pc:docMk/>
            <pc:sldMk cId="2117137309" sldId="1297"/>
            <ac:picMk id="5" creationId="{8FA5B769-074C-EDED-F652-D522163713F8}"/>
          </ac:picMkLst>
        </pc:picChg>
        <pc:picChg chg="del">
          <ac:chgData name="Chris Lima" userId="b5ea056ce2397b48" providerId="LiveId" clId="{302B7C4B-4B57-4E8D-9AAE-D4F4E392802D}" dt="2022-10-23T14:19:37.202" v="236" actId="478"/>
          <ac:picMkLst>
            <pc:docMk/>
            <pc:sldMk cId="2117137309" sldId="1297"/>
            <ac:picMk id="6" creationId="{85A60BF4-94EA-FCC6-B158-23C6DCEF49E8}"/>
          </ac:picMkLst>
        </pc:picChg>
        <pc:picChg chg="del">
          <ac:chgData name="Chris Lima" userId="b5ea056ce2397b48" providerId="LiveId" clId="{302B7C4B-4B57-4E8D-9AAE-D4F4E392802D}" dt="2022-10-23T14:19:37.599" v="237" actId="478"/>
          <ac:picMkLst>
            <pc:docMk/>
            <pc:sldMk cId="2117137309" sldId="1297"/>
            <ac:picMk id="8" creationId="{21A03D34-1381-B79B-EECC-8271C0296E38}"/>
          </ac:picMkLst>
        </pc:picChg>
      </pc:sldChg>
      <pc:sldChg chg="add del">
        <pc:chgData name="Chris Lima" userId="b5ea056ce2397b48" providerId="LiveId" clId="{302B7C4B-4B57-4E8D-9AAE-D4F4E392802D}" dt="2022-10-24T20:45:33.904" v="432" actId="47"/>
        <pc:sldMkLst>
          <pc:docMk/>
          <pc:sldMk cId="721821166" sldId="1298"/>
        </pc:sldMkLst>
      </pc:sldChg>
      <pc:sldChg chg="addSp delSp modSp add mod modAnim">
        <pc:chgData name="Chris Lima" userId="b5ea056ce2397b48" providerId="LiveId" clId="{302B7C4B-4B57-4E8D-9AAE-D4F4E392802D}" dt="2022-10-24T22:40:24.378" v="1079"/>
        <pc:sldMkLst>
          <pc:docMk/>
          <pc:sldMk cId="1621330610" sldId="1298"/>
        </pc:sldMkLst>
        <pc:spChg chg="add mod">
          <ac:chgData name="Chris Lima" userId="b5ea056ce2397b48" providerId="LiveId" clId="{302B7C4B-4B57-4E8D-9AAE-D4F4E392802D}" dt="2022-10-24T22:39:37.892" v="1070" actId="403"/>
          <ac:spMkLst>
            <pc:docMk/>
            <pc:sldMk cId="1621330610" sldId="1298"/>
            <ac:spMk id="4" creationId="{D4CF1D1F-B375-1434-A8F3-897B2D29B976}"/>
          </ac:spMkLst>
        </pc:spChg>
        <pc:spChg chg="add mod">
          <ac:chgData name="Chris Lima" userId="b5ea056ce2397b48" providerId="LiveId" clId="{302B7C4B-4B57-4E8D-9AAE-D4F4E392802D}" dt="2022-10-24T22:40:21.387" v="1078" actId="14100"/>
          <ac:spMkLst>
            <pc:docMk/>
            <pc:sldMk cId="1621330610" sldId="1298"/>
            <ac:spMk id="5" creationId="{670427F8-BD96-58CD-461E-79874ABB6A5E}"/>
          </ac:spMkLst>
        </pc:spChg>
        <pc:spChg chg="del mod">
          <ac:chgData name="Chris Lima" userId="b5ea056ce2397b48" providerId="LiveId" clId="{302B7C4B-4B57-4E8D-9AAE-D4F4E392802D}" dt="2022-10-24T22:38:41.741" v="1052" actId="478"/>
          <ac:spMkLst>
            <pc:docMk/>
            <pc:sldMk cId="1621330610" sldId="1298"/>
            <ac:spMk id="13" creationId="{80214C85-4602-A64F-8A18-B940445EC2CA}"/>
          </ac:spMkLst>
        </pc:spChg>
        <pc:picChg chg="add mod">
          <ac:chgData name="Chris Lima" userId="b5ea056ce2397b48" providerId="LiveId" clId="{302B7C4B-4B57-4E8D-9AAE-D4F4E392802D}" dt="2022-10-24T22:38:53.981" v="1056" actId="1076"/>
          <ac:picMkLst>
            <pc:docMk/>
            <pc:sldMk cId="1621330610" sldId="1298"/>
            <ac:picMk id="2" creationId="{783E3CB7-1377-7BFB-6DE2-F4CC4672B29D}"/>
          </ac:picMkLst>
        </pc:picChg>
        <pc:picChg chg="mod">
          <ac:chgData name="Chris Lima" userId="b5ea056ce2397b48" providerId="LiveId" clId="{302B7C4B-4B57-4E8D-9AAE-D4F4E392802D}" dt="2022-10-24T22:38:51.544" v="1054" actId="1076"/>
          <ac:picMkLst>
            <pc:docMk/>
            <pc:sldMk cId="1621330610" sldId="1298"/>
            <ac:picMk id="3" creationId="{AB832C52-654E-8705-88AA-3EE0F035EFA2}"/>
          </ac:picMkLst>
        </pc:picChg>
      </pc:sldChg>
      <pc:sldChg chg="delSp modSp add del mod">
        <pc:chgData name="Chris Lima" userId="b5ea056ce2397b48" providerId="LiveId" clId="{302B7C4B-4B57-4E8D-9AAE-D4F4E392802D}" dt="2022-10-24T22:37:38.241" v="1038" actId="47"/>
        <pc:sldMkLst>
          <pc:docMk/>
          <pc:sldMk cId="2491238515" sldId="1298"/>
        </pc:sldMkLst>
        <pc:spChg chg="del mod">
          <ac:chgData name="Chris Lima" userId="b5ea056ce2397b48" providerId="LiveId" clId="{302B7C4B-4B57-4E8D-9AAE-D4F4E392802D}" dt="2022-10-24T22:00:58.029" v="481"/>
          <ac:spMkLst>
            <pc:docMk/>
            <pc:sldMk cId="2491238515" sldId="1298"/>
            <ac:spMk id="13" creationId="{80214C85-4602-A64F-8A18-B940445EC2CA}"/>
          </ac:spMkLst>
        </pc:spChg>
      </pc:sldChg>
      <pc:sldChg chg="addSp delSp modSp add mod delAnim">
        <pc:chgData name="Chris Lima" userId="b5ea056ce2397b48" providerId="LiveId" clId="{302B7C4B-4B57-4E8D-9AAE-D4F4E392802D}" dt="2022-10-24T22:41:40.172" v="1099" actId="1076"/>
        <pc:sldMkLst>
          <pc:docMk/>
          <pc:sldMk cId="2714105989" sldId="1299"/>
        </pc:sldMkLst>
        <pc:spChg chg="del">
          <ac:chgData name="Chris Lima" userId="b5ea056ce2397b48" providerId="LiveId" clId="{302B7C4B-4B57-4E8D-9AAE-D4F4E392802D}" dt="2022-10-24T22:41:21.214" v="1092" actId="478"/>
          <ac:spMkLst>
            <pc:docMk/>
            <pc:sldMk cId="2714105989" sldId="1299"/>
            <ac:spMk id="4" creationId="{D4CF1D1F-B375-1434-A8F3-897B2D29B976}"/>
          </ac:spMkLst>
        </pc:spChg>
        <pc:spChg chg="del">
          <ac:chgData name="Chris Lima" userId="b5ea056ce2397b48" providerId="LiveId" clId="{302B7C4B-4B57-4E8D-9AAE-D4F4E392802D}" dt="2022-10-24T22:41:23.087" v="1094" actId="478"/>
          <ac:spMkLst>
            <pc:docMk/>
            <pc:sldMk cId="2714105989" sldId="1299"/>
            <ac:spMk id="5" creationId="{670427F8-BD96-58CD-461E-79874ABB6A5E}"/>
          </ac:spMkLst>
        </pc:spChg>
        <pc:picChg chg="del">
          <ac:chgData name="Chris Lima" userId="b5ea056ce2397b48" providerId="LiveId" clId="{302B7C4B-4B57-4E8D-9AAE-D4F4E392802D}" dt="2022-10-24T22:41:20.263" v="1091" actId="478"/>
          <ac:picMkLst>
            <pc:docMk/>
            <pc:sldMk cId="2714105989" sldId="1299"/>
            <ac:picMk id="2" creationId="{783E3CB7-1377-7BFB-6DE2-F4CC4672B29D}"/>
          </ac:picMkLst>
        </pc:picChg>
        <pc:picChg chg="del">
          <ac:chgData name="Chris Lima" userId="b5ea056ce2397b48" providerId="LiveId" clId="{302B7C4B-4B57-4E8D-9AAE-D4F4E392802D}" dt="2022-10-24T22:41:21.910" v="1093" actId="478"/>
          <ac:picMkLst>
            <pc:docMk/>
            <pc:sldMk cId="2714105989" sldId="1299"/>
            <ac:picMk id="3" creationId="{AB832C52-654E-8705-88AA-3EE0F035EFA2}"/>
          </ac:picMkLst>
        </pc:picChg>
        <pc:picChg chg="add mod">
          <ac:chgData name="Chris Lima" userId="b5ea056ce2397b48" providerId="LiveId" clId="{302B7C4B-4B57-4E8D-9AAE-D4F4E392802D}" dt="2022-10-24T22:41:40.172" v="1099" actId="1076"/>
          <ac:picMkLst>
            <pc:docMk/>
            <pc:sldMk cId="2714105989" sldId="1299"/>
            <ac:picMk id="7" creationId="{68E9A08C-2DF2-6FE2-1406-2B9F5554CD2B}"/>
          </ac:picMkLst>
        </pc:picChg>
      </pc:sldChg>
      <pc:sldChg chg="modSp add mod">
        <pc:chgData name="Chris Lima" userId="b5ea056ce2397b48" providerId="LiveId" clId="{302B7C4B-4B57-4E8D-9AAE-D4F4E392802D}" dt="2022-10-25T01:34:20.489" v="1683" actId="207"/>
        <pc:sldMkLst>
          <pc:docMk/>
          <pc:sldMk cId="3321426090" sldId="1300"/>
        </pc:sldMkLst>
        <pc:spChg chg="mod">
          <ac:chgData name="Chris Lima" userId="b5ea056ce2397b48" providerId="LiveId" clId="{302B7C4B-4B57-4E8D-9AAE-D4F4E392802D}" dt="2022-10-25T01:34:20.489" v="1683" actId="207"/>
          <ac:spMkLst>
            <pc:docMk/>
            <pc:sldMk cId="3321426090" sldId="1300"/>
            <ac:spMk id="2" creationId="{CB73E347-4D84-3247-AF89-9DAB40B5727A}"/>
          </ac:spMkLst>
        </pc:spChg>
      </pc:sldChg>
      <pc:sldChg chg="addSp delSp modSp add mod modAnim">
        <pc:chgData name="Chris Lima" userId="b5ea056ce2397b48" providerId="LiveId" clId="{302B7C4B-4B57-4E8D-9AAE-D4F4E392802D}" dt="2022-10-24T22:52:36.269" v="1193" actId="207"/>
        <pc:sldMkLst>
          <pc:docMk/>
          <pc:sldMk cId="3533487937" sldId="1301"/>
        </pc:sldMkLst>
        <pc:spChg chg="del mod">
          <ac:chgData name="Chris Lima" userId="b5ea056ce2397b48" providerId="LiveId" clId="{302B7C4B-4B57-4E8D-9AAE-D4F4E392802D}" dt="2022-10-24T22:50:26.055" v="1145" actId="478"/>
          <ac:spMkLst>
            <pc:docMk/>
            <pc:sldMk cId="3533487937" sldId="1301"/>
            <ac:spMk id="2" creationId="{CB73E347-4D84-3247-AF89-9DAB40B5727A}"/>
          </ac:spMkLst>
        </pc:spChg>
        <pc:spChg chg="add mod">
          <ac:chgData name="Chris Lima" userId="b5ea056ce2397b48" providerId="LiveId" clId="{302B7C4B-4B57-4E8D-9AAE-D4F4E392802D}" dt="2022-10-24T22:52:36.269" v="1193" actId="207"/>
          <ac:spMkLst>
            <pc:docMk/>
            <pc:sldMk cId="3533487937" sldId="1301"/>
            <ac:spMk id="9" creationId="{538F2157-B0F0-5C18-F221-BD1EAEC75BC1}"/>
          </ac:spMkLst>
        </pc:spChg>
        <pc:picChg chg="add mod">
          <ac:chgData name="Chris Lima" userId="b5ea056ce2397b48" providerId="LiveId" clId="{302B7C4B-4B57-4E8D-9AAE-D4F4E392802D}" dt="2022-10-24T22:51:00.025" v="1160" actId="1076"/>
          <ac:picMkLst>
            <pc:docMk/>
            <pc:sldMk cId="3533487937" sldId="1301"/>
            <ac:picMk id="4" creationId="{6A620789-0A73-6E81-D17B-592B2193D3C4}"/>
          </ac:picMkLst>
        </pc:picChg>
        <pc:picChg chg="add mod">
          <ac:chgData name="Chris Lima" userId="b5ea056ce2397b48" providerId="LiveId" clId="{302B7C4B-4B57-4E8D-9AAE-D4F4E392802D}" dt="2022-10-24T22:50:58.441" v="1159" actId="1076"/>
          <ac:picMkLst>
            <pc:docMk/>
            <pc:sldMk cId="3533487937" sldId="1301"/>
            <ac:picMk id="6" creationId="{33526FC3-AD2B-E291-EA63-C79A8E8D1AC2}"/>
          </ac:picMkLst>
        </pc:picChg>
        <pc:picChg chg="add mod">
          <ac:chgData name="Chris Lima" userId="b5ea056ce2397b48" providerId="LiveId" clId="{302B7C4B-4B57-4E8D-9AAE-D4F4E392802D}" dt="2022-10-24T22:50:57.742" v="1158" actId="1076"/>
          <ac:picMkLst>
            <pc:docMk/>
            <pc:sldMk cId="3533487937" sldId="1301"/>
            <ac:picMk id="8" creationId="{1EEB339B-A847-EE7E-AC58-1933CC8F845B}"/>
          </ac:picMkLst>
        </pc:picChg>
      </pc:sldChg>
      <pc:sldChg chg="addSp delSp modSp add mod delAnim">
        <pc:chgData name="Chris Lima" userId="b5ea056ce2397b48" providerId="LiveId" clId="{302B7C4B-4B57-4E8D-9AAE-D4F4E392802D}" dt="2022-10-24T23:04:47.524" v="1332" actId="1076"/>
        <pc:sldMkLst>
          <pc:docMk/>
          <pc:sldMk cId="266859420" sldId="1302"/>
        </pc:sldMkLst>
        <pc:spChg chg="del">
          <ac:chgData name="Chris Lima" userId="b5ea056ce2397b48" providerId="LiveId" clId="{302B7C4B-4B57-4E8D-9AAE-D4F4E392802D}" dt="2022-10-24T23:01:05.494" v="1311" actId="478"/>
          <ac:spMkLst>
            <pc:docMk/>
            <pc:sldMk cId="266859420" sldId="1302"/>
            <ac:spMk id="9" creationId="{538F2157-B0F0-5C18-F221-BD1EAEC75BC1}"/>
          </ac:spMkLst>
        </pc:spChg>
        <pc:graphicFrameChg chg="add del mod">
          <ac:chgData name="Chris Lima" userId="b5ea056ce2397b48" providerId="LiveId" clId="{302B7C4B-4B57-4E8D-9AAE-D4F4E392802D}" dt="2022-10-24T23:01:33.670" v="1315"/>
          <ac:graphicFrameMkLst>
            <pc:docMk/>
            <pc:sldMk cId="266859420" sldId="1302"/>
            <ac:graphicFrameMk id="2" creationId="{7C924F50-B421-0B38-2F89-27B0F70F9CF3}"/>
          </ac:graphicFrameMkLst>
        </pc:graphicFrameChg>
        <pc:graphicFrameChg chg="add mod modGraphic">
          <ac:chgData name="Chris Lima" userId="b5ea056ce2397b48" providerId="LiveId" clId="{302B7C4B-4B57-4E8D-9AAE-D4F4E392802D}" dt="2022-10-24T23:04:47.524" v="1332" actId="1076"/>
          <ac:graphicFrameMkLst>
            <pc:docMk/>
            <pc:sldMk cId="266859420" sldId="1302"/>
            <ac:graphicFrameMk id="3" creationId="{244E6B67-5D55-98A7-12CA-742D28D1F3D8}"/>
          </ac:graphicFrameMkLst>
        </pc:graphicFrameChg>
        <pc:picChg chg="del">
          <ac:chgData name="Chris Lima" userId="b5ea056ce2397b48" providerId="LiveId" clId="{302B7C4B-4B57-4E8D-9AAE-D4F4E392802D}" dt="2022-10-24T23:01:05.494" v="1311" actId="478"/>
          <ac:picMkLst>
            <pc:docMk/>
            <pc:sldMk cId="266859420" sldId="1302"/>
            <ac:picMk id="4" creationId="{6A620789-0A73-6E81-D17B-592B2193D3C4}"/>
          </ac:picMkLst>
        </pc:picChg>
        <pc:picChg chg="del">
          <ac:chgData name="Chris Lima" userId="b5ea056ce2397b48" providerId="LiveId" clId="{302B7C4B-4B57-4E8D-9AAE-D4F4E392802D}" dt="2022-10-24T23:01:05.494" v="1311" actId="478"/>
          <ac:picMkLst>
            <pc:docMk/>
            <pc:sldMk cId="266859420" sldId="1302"/>
            <ac:picMk id="6" creationId="{33526FC3-AD2B-E291-EA63-C79A8E8D1AC2}"/>
          </ac:picMkLst>
        </pc:picChg>
        <pc:picChg chg="del">
          <ac:chgData name="Chris Lima" userId="b5ea056ce2397b48" providerId="LiveId" clId="{302B7C4B-4B57-4E8D-9AAE-D4F4E392802D}" dt="2022-10-24T23:01:05.494" v="1311" actId="478"/>
          <ac:picMkLst>
            <pc:docMk/>
            <pc:sldMk cId="266859420" sldId="1302"/>
            <ac:picMk id="8" creationId="{1EEB339B-A847-EE7E-AC58-1933CC8F845B}"/>
          </ac:picMkLst>
        </pc:picChg>
      </pc:sldChg>
      <pc:sldChg chg="modSp add del mod">
        <pc:chgData name="Chris Lima" userId="b5ea056ce2397b48" providerId="LiveId" clId="{302B7C4B-4B57-4E8D-9AAE-D4F4E392802D}" dt="2022-10-24T23:00:25.279" v="1307" actId="47"/>
        <pc:sldMkLst>
          <pc:docMk/>
          <pc:sldMk cId="1905306096" sldId="1302"/>
        </pc:sldMkLst>
        <pc:spChg chg="mod">
          <ac:chgData name="Chris Lima" userId="b5ea056ce2397b48" providerId="LiveId" clId="{302B7C4B-4B57-4E8D-9AAE-D4F4E392802D}" dt="2022-10-24T22:54:23.039" v="1242"/>
          <ac:spMkLst>
            <pc:docMk/>
            <pc:sldMk cId="1905306096" sldId="1302"/>
            <ac:spMk id="13" creationId="{80214C85-4602-A64F-8A18-B940445EC2CA}"/>
          </ac:spMkLst>
        </pc:spChg>
      </pc:sldChg>
      <pc:sldChg chg="delSp add del mod modNotesTx">
        <pc:chgData name="Chris Lima" userId="b5ea056ce2397b48" providerId="LiveId" clId="{302B7C4B-4B57-4E8D-9AAE-D4F4E392802D}" dt="2022-10-24T22:59:43.762" v="1305" actId="47"/>
        <pc:sldMkLst>
          <pc:docMk/>
          <pc:sldMk cId="151974393" sldId="1303"/>
        </pc:sldMkLst>
        <pc:picChg chg="del">
          <ac:chgData name="Chris Lima" userId="b5ea056ce2397b48" providerId="LiveId" clId="{302B7C4B-4B57-4E8D-9AAE-D4F4E392802D}" dt="2022-10-24T22:59:31.895" v="1303" actId="478"/>
          <ac:picMkLst>
            <pc:docMk/>
            <pc:sldMk cId="151974393" sldId="1303"/>
            <ac:picMk id="2" creationId="{2B1EF2D1-9A4F-D74A-88FF-6BF38CC3DD3D}"/>
          </ac:picMkLst>
        </pc:picChg>
      </pc:sldChg>
      <pc:sldChg chg="delSp modSp add mod">
        <pc:chgData name="Chris Lima" userId="b5ea056ce2397b48" providerId="LiveId" clId="{302B7C4B-4B57-4E8D-9AAE-D4F4E392802D}" dt="2022-10-24T23:15:43.765" v="1383" actId="2711"/>
        <pc:sldMkLst>
          <pc:docMk/>
          <pc:sldMk cId="3459304974" sldId="1303"/>
        </pc:sldMkLst>
        <pc:spChg chg="mod">
          <ac:chgData name="Chris Lima" userId="b5ea056ce2397b48" providerId="LiveId" clId="{302B7C4B-4B57-4E8D-9AAE-D4F4E392802D}" dt="2022-10-24T23:15:43.765" v="1383" actId="2711"/>
          <ac:spMkLst>
            <pc:docMk/>
            <pc:sldMk cId="3459304974" sldId="1303"/>
            <ac:spMk id="13" creationId="{80214C85-4602-A64F-8A18-B940445EC2CA}"/>
          </ac:spMkLst>
        </pc:spChg>
        <pc:picChg chg="del">
          <ac:chgData name="Chris Lima" userId="b5ea056ce2397b48" providerId="LiveId" clId="{302B7C4B-4B57-4E8D-9AAE-D4F4E392802D}" dt="2022-10-24T23:08:40.256" v="1357" actId="478"/>
          <ac:picMkLst>
            <pc:docMk/>
            <pc:sldMk cId="3459304974" sldId="1303"/>
            <ac:picMk id="4098" creationId="{2CF6F93F-E458-8145-9D5B-3528B2C59C8C}"/>
          </ac:picMkLst>
        </pc:picChg>
      </pc:sldChg>
      <pc:sldChg chg="addSp delSp modSp add mod">
        <pc:chgData name="Chris Lima" userId="b5ea056ce2397b48" providerId="LiveId" clId="{302B7C4B-4B57-4E8D-9AAE-D4F4E392802D}" dt="2022-10-24T23:16:51.813" v="1411" actId="207"/>
        <pc:sldMkLst>
          <pc:docMk/>
          <pc:sldMk cId="1048964369" sldId="1304"/>
        </pc:sldMkLst>
        <pc:spChg chg="add del mod">
          <ac:chgData name="Chris Lima" userId="b5ea056ce2397b48" providerId="LiveId" clId="{302B7C4B-4B57-4E8D-9AAE-D4F4E392802D}" dt="2022-10-24T23:15:11.077" v="1377" actId="478"/>
          <ac:spMkLst>
            <pc:docMk/>
            <pc:sldMk cId="1048964369" sldId="1304"/>
            <ac:spMk id="2" creationId="{5E7492E6-759D-E64D-35C5-CA3E3C3093D0}"/>
          </ac:spMkLst>
        </pc:spChg>
        <pc:spChg chg="add mod">
          <ac:chgData name="Chris Lima" userId="b5ea056ce2397b48" providerId="LiveId" clId="{302B7C4B-4B57-4E8D-9AAE-D4F4E392802D}" dt="2022-10-24T23:16:51.813" v="1411" actId="207"/>
          <ac:spMkLst>
            <pc:docMk/>
            <pc:sldMk cId="1048964369" sldId="1304"/>
            <ac:spMk id="3" creationId="{BAF3536A-A4E7-1578-C1BF-8D46548814AD}"/>
          </ac:spMkLst>
        </pc:spChg>
        <pc:spChg chg="del mod">
          <ac:chgData name="Chris Lima" userId="b5ea056ce2397b48" providerId="LiveId" clId="{302B7C4B-4B57-4E8D-9AAE-D4F4E392802D}" dt="2022-10-24T23:09:44.232" v="1373"/>
          <ac:spMkLst>
            <pc:docMk/>
            <pc:sldMk cId="1048964369" sldId="1304"/>
            <ac:spMk id="13" creationId="{80214C85-4602-A64F-8A18-B940445EC2CA}"/>
          </ac:spMkLst>
        </pc:spChg>
      </pc:sldChg>
      <pc:sldChg chg="addSp delSp modSp add mod">
        <pc:chgData name="Chris Lima" userId="b5ea056ce2397b48" providerId="LiveId" clId="{302B7C4B-4B57-4E8D-9AAE-D4F4E392802D}" dt="2022-10-24T23:16:44.131" v="1410" actId="1076"/>
        <pc:sldMkLst>
          <pc:docMk/>
          <pc:sldMk cId="1921117447" sldId="1305"/>
        </pc:sldMkLst>
        <pc:spChg chg="add mod">
          <ac:chgData name="Chris Lima" userId="b5ea056ce2397b48" providerId="LiveId" clId="{302B7C4B-4B57-4E8D-9AAE-D4F4E392802D}" dt="2022-10-24T23:16:44.131" v="1410" actId="1076"/>
          <ac:spMkLst>
            <pc:docMk/>
            <pc:sldMk cId="1921117447" sldId="1305"/>
            <ac:spMk id="2" creationId="{FD4876BC-D984-E934-AF2D-8688DA2A5DF4}"/>
          </ac:spMkLst>
        </pc:spChg>
        <pc:spChg chg="del mod">
          <ac:chgData name="Chris Lima" userId="b5ea056ce2397b48" providerId="LiveId" clId="{302B7C4B-4B57-4E8D-9AAE-D4F4E392802D}" dt="2022-10-24T23:16:11.039" v="1390"/>
          <ac:spMkLst>
            <pc:docMk/>
            <pc:sldMk cId="1921117447" sldId="1305"/>
            <ac:spMk id="3" creationId="{BAF3536A-A4E7-1578-C1BF-8D46548814AD}"/>
          </ac:spMkLst>
        </pc:spChg>
      </pc:sldChg>
      <pc:sldChg chg="addSp delSp modSp add mod">
        <pc:chgData name="Chris Lima" userId="b5ea056ce2397b48" providerId="LiveId" clId="{302B7C4B-4B57-4E8D-9AAE-D4F4E392802D}" dt="2022-10-24T23:18:24.854" v="1416" actId="1076"/>
        <pc:sldMkLst>
          <pc:docMk/>
          <pc:sldMk cId="1995096971" sldId="1306"/>
        </pc:sldMkLst>
        <pc:spChg chg="del mod">
          <ac:chgData name="Chris Lima" userId="b5ea056ce2397b48" providerId="LiveId" clId="{302B7C4B-4B57-4E8D-9AAE-D4F4E392802D}" dt="2022-10-24T23:18:07.145" v="1414" actId="478"/>
          <ac:spMkLst>
            <pc:docMk/>
            <pc:sldMk cId="1995096971" sldId="1306"/>
            <ac:spMk id="2" creationId="{FD4876BC-D984-E934-AF2D-8688DA2A5DF4}"/>
          </ac:spMkLst>
        </pc:spChg>
        <pc:picChg chg="add mod">
          <ac:chgData name="Chris Lima" userId="b5ea056ce2397b48" providerId="LiveId" clId="{302B7C4B-4B57-4E8D-9AAE-D4F4E392802D}" dt="2022-10-24T23:18:24.854" v="1416" actId="1076"/>
          <ac:picMkLst>
            <pc:docMk/>
            <pc:sldMk cId="1995096971" sldId="1306"/>
            <ac:picMk id="4" creationId="{ACF58F1C-ECB1-224A-2169-B0995863E0D9}"/>
          </ac:picMkLst>
        </pc:picChg>
      </pc:sldChg>
      <pc:sldChg chg="addSp delSp modSp add mod">
        <pc:chgData name="Chris Lima" userId="b5ea056ce2397b48" providerId="LiveId" clId="{302B7C4B-4B57-4E8D-9AAE-D4F4E392802D}" dt="2022-10-24T23:22:30.098" v="1447" actId="1076"/>
        <pc:sldMkLst>
          <pc:docMk/>
          <pc:sldMk cId="1418867846" sldId="1307"/>
        </pc:sldMkLst>
        <pc:spChg chg="add mod">
          <ac:chgData name="Chris Lima" userId="b5ea056ce2397b48" providerId="LiveId" clId="{302B7C4B-4B57-4E8D-9AAE-D4F4E392802D}" dt="2022-10-24T23:22:26.025" v="1444"/>
          <ac:spMkLst>
            <pc:docMk/>
            <pc:sldMk cId="1418867846" sldId="1307"/>
            <ac:spMk id="2" creationId="{95E1ABC0-F6B9-A382-0736-AB137D2F65C8}"/>
          </ac:spMkLst>
        </pc:spChg>
        <pc:picChg chg="del">
          <ac:chgData name="Chris Lima" userId="b5ea056ce2397b48" providerId="LiveId" clId="{302B7C4B-4B57-4E8D-9AAE-D4F4E392802D}" dt="2022-10-24T23:20:58.614" v="1418" actId="478"/>
          <ac:picMkLst>
            <pc:docMk/>
            <pc:sldMk cId="1418867846" sldId="1307"/>
            <ac:picMk id="4" creationId="{ACF58F1C-ECB1-224A-2169-B0995863E0D9}"/>
          </ac:picMkLst>
        </pc:picChg>
        <pc:picChg chg="add mod">
          <ac:chgData name="Chris Lima" userId="b5ea056ce2397b48" providerId="LiveId" clId="{302B7C4B-4B57-4E8D-9AAE-D4F4E392802D}" dt="2022-10-24T23:22:30.098" v="1447" actId="1076"/>
          <ac:picMkLst>
            <pc:docMk/>
            <pc:sldMk cId="1418867846" sldId="1307"/>
            <ac:picMk id="1026" creationId="{ED73C747-4823-D491-DFD5-E950E610C7E9}"/>
          </ac:picMkLst>
        </pc:picChg>
      </pc:sldChg>
      <pc:sldChg chg="addSp delSp modSp add mod modAnim">
        <pc:chgData name="Chris Lima" userId="b5ea056ce2397b48" providerId="LiveId" clId="{302B7C4B-4B57-4E8D-9AAE-D4F4E392802D}" dt="2022-10-24T23:26:28.111" v="1622"/>
        <pc:sldMkLst>
          <pc:docMk/>
          <pc:sldMk cId="348050834" sldId="1308"/>
        </pc:sldMkLst>
        <pc:spChg chg="del">
          <ac:chgData name="Chris Lima" userId="b5ea056ce2397b48" providerId="LiveId" clId="{302B7C4B-4B57-4E8D-9AAE-D4F4E392802D}" dt="2022-10-24T23:22:51.934" v="1450" actId="478"/>
          <ac:spMkLst>
            <pc:docMk/>
            <pc:sldMk cId="348050834" sldId="1308"/>
            <ac:spMk id="2" creationId="{95E1ABC0-F6B9-A382-0736-AB137D2F65C8}"/>
          </ac:spMkLst>
        </pc:spChg>
        <pc:spChg chg="add mod">
          <ac:chgData name="Chris Lima" userId="b5ea056ce2397b48" providerId="LiveId" clId="{302B7C4B-4B57-4E8D-9AAE-D4F4E392802D}" dt="2022-10-24T23:24:06.543" v="1479" actId="14100"/>
          <ac:spMkLst>
            <pc:docMk/>
            <pc:sldMk cId="348050834" sldId="1308"/>
            <ac:spMk id="7" creationId="{AE0D8435-9C52-5B58-4E3C-B3156F91CCD6}"/>
          </ac:spMkLst>
        </pc:spChg>
        <pc:spChg chg="add del mod">
          <ac:chgData name="Chris Lima" userId="b5ea056ce2397b48" providerId="LiveId" clId="{302B7C4B-4B57-4E8D-9AAE-D4F4E392802D}" dt="2022-10-24T23:25:25.009" v="1511"/>
          <ac:spMkLst>
            <pc:docMk/>
            <pc:sldMk cId="348050834" sldId="1308"/>
            <ac:spMk id="8" creationId="{F22D7FB8-1415-43B0-A567-FD67138EB039}"/>
          </ac:spMkLst>
        </pc:spChg>
        <pc:spChg chg="add del">
          <ac:chgData name="Chris Lima" userId="b5ea056ce2397b48" providerId="LiveId" clId="{302B7C4B-4B57-4E8D-9AAE-D4F4E392802D}" dt="2022-10-24T23:25:11.435" v="1485"/>
          <ac:spMkLst>
            <pc:docMk/>
            <pc:sldMk cId="348050834" sldId="1308"/>
            <ac:spMk id="9" creationId="{B3137DE9-31C2-F3C5-677E-E2A96EA3A53C}"/>
          </ac:spMkLst>
        </pc:spChg>
        <pc:spChg chg="add del mod">
          <ac:chgData name="Chris Lima" userId="b5ea056ce2397b48" providerId="LiveId" clId="{302B7C4B-4B57-4E8D-9AAE-D4F4E392802D}" dt="2022-10-24T23:25:23.757" v="1509"/>
          <ac:spMkLst>
            <pc:docMk/>
            <pc:sldMk cId="348050834" sldId="1308"/>
            <ac:spMk id="10" creationId="{56F45679-394A-1823-0827-8EFDDC89B19D}"/>
          </ac:spMkLst>
        </pc:spChg>
        <pc:spChg chg="add mod">
          <ac:chgData name="Chris Lima" userId="b5ea056ce2397b48" providerId="LiveId" clId="{302B7C4B-4B57-4E8D-9AAE-D4F4E392802D}" dt="2022-10-24T23:26:22.987" v="1621" actId="1076"/>
          <ac:spMkLst>
            <pc:docMk/>
            <pc:sldMk cId="348050834" sldId="1308"/>
            <ac:spMk id="11" creationId="{66D7D948-61C7-8EE0-DE6E-FA0D0F577865}"/>
          </ac:spMkLst>
        </pc:spChg>
        <pc:spChg chg="add del">
          <ac:chgData name="Chris Lima" userId="b5ea056ce2397b48" providerId="LiveId" clId="{302B7C4B-4B57-4E8D-9AAE-D4F4E392802D}" dt="2022-10-24T23:25:34.497" v="1523"/>
          <ac:spMkLst>
            <pc:docMk/>
            <pc:sldMk cId="348050834" sldId="1308"/>
            <ac:spMk id="12" creationId="{EDA8201A-396D-AE58-6E17-EE332E3B0146}"/>
          </ac:spMkLst>
        </pc:spChg>
        <pc:picChg chg="add mod">
          <ac:chgData name="Chris Lima" userId="b5ea056ce2397b48" providerId="LiveId" clId="{302B7C4B-4B57-4E8D-9AAE-D4F4E392802D}" dt="2022-10-24T23:23:54.973" v="1473" actId="1076"/>
          <ac:picMkLst>
            <pc:docMk/>
            <pc:sldMk cId="348050834" sldId="1308"/>
            <ac:picMk id="4" creationId="{8F2C6220-DB18-737B-359F-D22E04CF9002}"/>
          </ac:picMkLst>
        </pc:picChg>
        <pc:picChg chg="add mod">
          <ac:chgData name="Chris Lima" userId="b5ea056ce2397b48" providerId="LiveId" clId="{302B7C4B-4B57-4E8D-9AAE-D4F4E392802D}" dt="2022-10-24T23:24:01.379" v="1477" actId="1076"/>
          <ac:picMkLst>
            <pc:docMk/>
            <pc:sldMk cId="348050834" sldId="1308"/>
            <ac:picMk id="6" creationId="{A08D12A3-7E88-E06D-70AB-1364B17927C6}"/>
          </ac:picMkLst>
        </pc:picChg>
        <pc:picChg chg="mod">
          <ac:chgData name="Chris Lima" userId="b5ea056ce2397b48" providerId="LiveId" clId="{302B7C4B-4B57-4E8D-9AAE-D4F4E392802D}" dt="2022-10-24T23:23:26.483" v="1467" actId="1076"/>
          <ac:picMkLst>
            <pc:docMk/>
            <pc:sldMk cId="348050834" sldId="1308"/>
            <ac:picMk id="1026" creationId="{ED73C747-4823-D491-DFD5-E950E610C7E9}"/>
          </ac:picMkLst>
        </pc:picChg>
      </pc:sldChg>
      <pc:sldChg chg="modSp add mod">
        <pc:chgData name="Chris Lima" userId="b5ea056ce2397b48" providerId="LiveId" clId="{302B7C4B-4B57-4E8D-9AAE-D4F4E392802D}" dt="2022-10-24T23:26:34.478" v="1623"/>
        <pc:sldMkLst>
          <pc:docMk/>
          <pc:sldMk cId="3253806724" sldId="1309"/>
        </pc:sldMkLst>
        <pc:graphicFrameChg chg="mod modGraphic">
          <ac:chgData name="Chris Lima" userId="b5ea056ce2397b48" providerId="LiveId" clId="{302B7C4B-4B57-4E8D-9AAE-D4F4E392802D}" dt="2022-10-24T23:26:34.478" v="1623"/>
          <ac:graphicFrameMkLst>
            <pc:docMk/>
            <pc:sldMk cId="3253806724" sldId="1309"/>
            <ac:graphicFrameMk id="3" creationId="{244E6B67-5D55-98A7-12CA-742D28D1F3D8}"/>
          </ac:graphicFrameMkLst>
        </pc:graphicFrameChg>
      </pc:sldChg>
      <pc:sldMasterChg chg="modSldLayout">
        <pc:chgData name="Chris Lima" userId="b5ea056ce2397b48" providerId="LiveId" clId="{302B7C4B-4B57-4E8D-9AAE-D4F4E392802D}" dt="2022-10-24T22:02:02.643" v="495"/>
        <pc:sldMasterMkLst>
          <pc:docMk/>
          <pc:sldMasterMk cId="2700850333" sldId="2147483648"/>
        </pc:sldMasterMkLst>
        <pc:sldLayoutChg chg="addSp modSp">
          <pc:chgData name="Chris Lima" userId="b5ea056ce2397b48" providerId="LiveId" clId="{302B7C4B-4B57-4E8D-9AAE-D4F4E392802D}" dt="2022-10-24T22:02:02.643" v="495"/>
          <pc:sldLayoutMkLst>
            <pc:docMk/>
            <pc:sldMasterMk cId="2700850333" sldId="2147483648"/>
            <pc:sldLayoutMk cId="179237364" sldId="2147483649"/>
          </pc:sldLayoutMkLst>
          <pc:spChg chg="add mod">
            <ac:chgData name="Chris Lima" userId="b5ea056ce2397b48" providerId="LiveId" clId="{302B7C4B-4B57-4E8D-9AAE-D4F4E392802D}" dt="2022-10-24T22:02:02.643" v="495"/>
            <ac:spMkLst>
              <pc:docMk/>
              <pc:sldMasterMk cId="2700850333" sldId="2147483648"/>
              <pc:sldLayoutMk cId="179237364" sldId="2147483649"/>
              <ac:spMk id="7" creationId="{692977A1-E046-93D3-F0A7-E8CD6F9C9CBD}"/>
            </ac:spMkLst>
          </pc:spChg>
          <pc:picChg chg="add mod">
            <ac:chgData name="Chris Lima" userId="b5ea056ce2397b48" providerId="LiveId" clId="{302B7C4B-4B57-4E8D-9AAE-D4F4E392802D}" dt="2022-10-24T22:02:02.643" v="495"/>
            <ac:picMkLst>
              <pc:docMk/>
              <pc:sldMasterMk cId="2700850333" sldId="2147483648"/>
              <pc:sldLayoutMk cId="179237364" sldId="2147483649"/>
              <ac:picMk id="8" creationId="{E535A1C9-4572-A7CC-A0DC-4E0993FD43D1}"/>
            </ac:picMkLst>
          </pc:picChg>
          <pc:picChg chg="add mod">
            <ac:chgData name="Chris Lima" userId="b5ea056ce2397b48" providerId="LiveId" clId="{302B7C4B-4B57-4E8D-9AAE-D4F4E392802D}" dt="2022-10-24T22:02:02.643" v="495"/>
            <ac:picMkLst>
              <pc:docMk/>
              <pc:sldMasterMk cId="2700850333" sldId="2147483648"/>
              <pc:sldLayoutMk cId="179237364" sldId="2147483649"/>
              <ac:picMk id="9" creationId="{17127C18-F2E8-A9AC-E60A-AE4EBC19A738}"/>
            </ac:picMkLst>
          </pc:picChg>
        </pc:sldLayoutChg>
        <pc:sldLayoutChg chg="addSp modSp mod">
          <pc:chgData name="Chris Lima" userId="b5ea056ce2397b48" providerId="LiveId" clId="{302B7C4B-4B57-4E8D-9AAE-D4F4E392802D}" dt="2022-10-24T22:01:41.098" v="485"/>
          <pc:sldLayoutMkLst>
            <pc:docMk/>
            <pc:sldMasterMk cId="2700850333" sldId="2147483648"/>
            <pc:sldLayoutMk cId="930987265" sldId="2147483650"/>
          </pc:sldLayoutMkLst>
          <pc:spChg chg="add mod">
            <ac:chgData name="Chris Lima" userId="b5ea056ce2397b48" providerId="LiveId" clId="{302B7C4B-4B57-4E8D-9AAE-D4F4E392802D}" dt="2022-10-24T22:01:23.823" v="482"/>
            <ac:spMkLst>
              <pc:docMk/>
              <pc:sldMasterMk cId="2700850333" sldId="2147483648"/>
              <pc:sldLayoutMk cId="930987265" sldId="2147483650"/>
              <ac:spMk id="7" creationId="{A92B664C-74D4-30BE-040F-5C4EDB16F1DD}"/>
            </ac:spMkLst>
          </pc:spChg>
          <pc:picChg chg="add mod">
            <ac:chgData name="Chris Lima" userId="b5ea056ce2397b48" providerId="LiveId" clId="{302B7C4B-4B57-4E8D-9AAE-D4F4E392802D}" dt="2022-10-24T22:01:32.789" v="484" actId="1076"/>
            <ac:picMkLst>
              <pc:docMk/>
              <pc:sldMasterMk cId="2700850333" sldId="2147483648"/>
              <pc:sldLayoutMk cId="930987265" sldId="2147483650"/>
              <ac:picMk id="8" creationId="{A4A124B9-7E69-2E43-1CE3-7B693CB96C2E}"/>
            </ac:picMkLst>
          </pc:picChg>
          <pc:picChg chg="add mod">
            <ac:chgData name="Chris Lima" userId="b5ea056ce2397b48" providerId="LiveId" clId="{302B7C4B-4B57-4E8D-9AAE-D4F4E392802D}" dt="2022-10-24T22:01:41.098" v="485"/>
            <ac:picMkLst>
              <pc:docMk/>
              <pc:sldMasterMk cId="2700850333" sldId="2147483648"/>
              <pc:sldLayoutMk cId="930987265" sldId="2147483650"/>
              <ac:picMk id="9" creationId="{59741721-D6E1-249C-D10D-38108A9EAF5D}"/>
            </ac:picMkLst>
          </pc:picChg>
        </pc:sldLayoutChg>
        <pc:sldLayoutChg chg="addSp modSp">
          <pc:chgData name="Chris Lima" userId="b5ea056ce2397b48" providerId="LiveId" clId="{302B7C4B-4B57-4E8D-9AAE-D4F4E392802D}" dt="2022-10-24T22:01:49.449" v="486"/>
          <pc:sldLayoutMkLst>
            <pc:docMk/>
            <pc:sldMasterMk cId="2700850333" sldId="2147483648"/>
            <pc:sldLayoutMk cId="2865907288" sldId="2147483651"/>
          </pc:sldLayoutMkLst>
          <pc:spChg chg="add mod">
            <ac:chgData name="Chris Lima" userId="b5ea056ce2397b48" providerId="LiveId" clId="{302B7C4B-4B57-4E8D-9AAE-D4F4E392802D}" dt="2022-10-24T22:01:49.449" v="486"/>
            <ac:spMkLst>
              <pc:docMk/>
              <pc:sldMasterMk cId="2700850333" sldId="2147483648"/>
              <pc:sldLayoutMk cId="2865907288" sldId="2147483651"/>
              <ac:spMk id="7" creationId="{EA199847-C82F-2ADE-8E4B-83428A89A650}"/>
            </ac:spMkLst>
          </pc:spChg>
          <pc:picChg chg="add mod">
            <ac:chgData name="Chris Lima" userId="b5ea056ce2397b48" providerId="LiveId" clId="{302B7C4B-4B57-4E8D-9AAE-D4F4E392802D}" dt="2022-10-24T22:01:49.449" v="486"/>
            <ac:picMkLst>
              <pc:docMk/>
              <pc:sldMasterMk cId="2700850333" sldId="2147483648"/>
              <pc:sldLayoutMk cId="2865907288" sldId="2147483651"/>
              <ac:picMk id="8" creationId="{38D589AC-D4E7-81A8-B14A-E648CD7202F4}"/>
            </ac:picMkLst>
          </pc:picChg>
          <pc:picChg chg="add mod">
            <ac:chgData name="Chris Lima" userId="b5ea056ce2397b48" providerId="LiveId" clId="{302B7C4B-4B57-4E8D-9AAE-D4F4E392802D}" dt="2022-10-24T22:01:49.449" v="486"/>
            <ac:picMkLst>
              <pc:docMk/>
              <pc:sldMasterMk cId="2700850333" sldId="2147483648"/>
              <pc:sldLayoutMk cId="2865907288" sldId="2147483651"/>
              <ac:picMk id="9" creationId="{9C753A2D-14F8-4362-E421-E5AD9FBCFE02}"/>
            </ac:picMkLst>
          </pc:picChg>
        </pc:sldLayoutChg>
        <pc:sldLayoutChg chg="addSp modSp">
          <pc:chgData name="Chris Lima" userId="b5ea056ce2397b48" providerId="LiveId" clId="{302B7C4B-4B57-4E8D-9AAE-D4F4E392802D}" dt="2022-10-24T22:01:50.591" v="487"/>
          <pc:sldLayoutMkLst>
            <pc:docMk/>
            <pc:sldMasterMk cId="2700850333" sldId="2147483648"/>
            <pc:sldLayoutMk cId="624608578" sldId="2147483652"/>
          </pc:sldLayoutMkLst>
          <pc:spChg chg="add mod">
            <ac:chgData name="Chris Lima" userId="b5ea056ce2397b48" providerId="LiveId" clId="{302B7C4B-4B57-4E8D-9AAE-D4F4E392802D}" dt="2022-10-24T22:01:50.591" v="487"/>
            <ac:spMkLst>
              <pc:docMk/>
              <pc:sldMasterMk cId="2700850333" sldId="2147483648"/>
              <pc:sldLayoutMk cId="624608578" sldId="2147483652"/>
              <ac:spMk id="8" creationId="{6E5422F6-5568-FE92-133E-2C8C3BBE4286}"/>
            </ac:spMkLst>
          </pc:spChg>
          <pc:picChg chg="add mod">
            <ac:chgData name="Chris Lima" userId="b5ea056ce2397b48" providerId="LiveId" clId="{302B7C4B-4B57-4E8D-9AAE-D4F4E392802D}" dt="2022-10-24T22:01:50.591" v="487"/>
            <ac:picMkLst>
              <pc:docMk/>
              <pc:sldMasterMk cId="2700850333" sldId="2147483648"/>
              <pc:sldLayoutMk cId="624608578" sldId="2147483652"/>
              <ac:picMk id="9" creationId="{C81264FE-5388-5B24-6B7F-0196E5C1171B}"/>
            </ac:picMkLst>
          </pc:picChg>
          <pc:picChg chg="add mod">
            <ac:chgData name="Chris Lima" userId="b5ea056ce2397b48" providerId="LiveId" clId="{302B7C4B-4B57-4E8D-9AAE-D4F4E392802D}" dt="2022-10-24T22:01:50.591" v="487"/>
            <ac:picMkLst>
              <pc:docMk/>
              <pc:sldMasterMk cId="2700850333" sldId="2147483648"/>
              <pc:sldLayoutMk cId="624608578" sldId="2147483652"/>
              <ac:picMk id="10" creationId="{E40DAFFB-2D6D-FB8C-6CD5-53DAD29CE805}"/>
            </ac:picMkLst>
          </pc:picChg>
        </pc:sldLayoutChg>
        <pc:sldLayoutChg chg="addSp modSp">
          <pc:chgData name="Chris Lima" userId="b5ea056ce2397b48" providerId="LiveId" clId="{302B7C4B-4B57-4E8D-9AAE-D4F4E392802D}" dt="2022-10-24T22:01:51.304" v="488"/>
          <pc:sldLayoutMkLst>
            <pc:docMk/>
            <pc:sldMasterMk cId="2700850333" sldId="2147483648"/>
            <pc:sldLayoutMk cId="3012678124" sldId="2147483653"/>
          </pc:sldLayoutMkLst>
          <pc:spChg chg="add mod">
            <ac:chgData name="Chris Lima" userId="b5ea056ce2397b48" providerId="LiveId" clId="{302B7C4B-4B57-4E8D-9AAE-D4F4E392802D}" dt="2022-10-24T22:01:51.304" v="488"/>
            <ac:spMkLst>
              <pc:docMk/>
              <pc:sldMasterMk cId="2700850333" sldId="2147483648"/>
              <pc:sldLayoutMk cId="3012678124" sldId="2147483653"/>
              <ac:spMk id="10" creationId="{E07866B9-8D49-BF50-41DC-D3E333868D8C}"/>
            </ac:spMkLst>
          </pc:spChg>
          <pc:picChg chg="add mod">
            <ac:chgData name="Chris Lima" userId="b5ea056ce2397b48" providerId="LiveId" clId="{302B7C4B-4B57-4E8D-9AAE-D4F4E392802D}" dt="2022-10-24T22:01:51.304" v="488"/>
            <ac:picMkLst>
              <pc:docMk/>
              <pc:sldMasterMk cId="2700850333" sldId="2147483648"/>
              <pc:sldLayoutMk cId="3012678124" sldId="2147483653"/>
              <ac:picMk id="11" creationId="{8674B962-3B62-A30A-E93A-93B959D913D2}"/>
            </ac:picMkLst>
          </pc:picChg>
          <pc:picChg chg="add mod">
            <ac:chgData name="Chris Lima" userId="b5ea056ce2397b48" providerId="LiveId" clId="{302B7C4B-4B57-4E8D-9AAE-D4F4E392802D}" dt="2022-10-24T22:01:51.304" v="488"/>
            <ac:picMkLst>
              <pc:docMk/>
              <pc:sldMasterMk cId="2700850333" sldId="2147483648"/>
              <pc:sldLayoutMk cId="3012678124" sldId="2147483653"/>
              <ac:picMk id="12" creationId="{5B66280C-E314-471C-A75A-8ECD16F847F7}"/>
            </ac:picMkLst>
          </pc:picChg>
        </pc:sldLayoutChg>
        <pc:sldLayoutChg chg="addSp modSp">
          <pc:chgData name="Chris Lima" userId="b5ea056ce2397b48" providerId="LiveId" clId="{302B7C4B-4B57-4E8D-9AAE-D4F4E392802D}" dt="2022-10-24T22:01:52.273" v="489"/>
          <pc:sldLayoutMkLst>
            <pc:docMk/>
            <pc:sldMasterMk cId="2700850333" sldId="2147483648"/>
            <pc:sldLayoutMk cId="3067946896" sldId="2147483654"/>
          </pc:sldLayoutMkLst>
          <pc:spChg chg="add mod">
            <ac:chgData name="Chris Lima" userId="b5ea056ce2397b48" providerId="LiveId" clId="{302B7C4B-4B57-4E8D-9AAE-D4F4E392802D}" dt="2022-10-24T22:01:52.273" v="489"/>
            <ac:spMkLst>
              <pc:docMk/>
              <pc:sldMasterMk cId="2700850333" sldId="2147483648"/>
              <pc:sldLayoutMk cId="3067946896" sldId="2147483654"/>
              <ac:spMk id="6" creationId="{95066C99-C888-6B0A-AA9F-3489BA7FEDCE}"/>
            </ac:spMkLst>
          </pc:spChg>
          <pc:picChg chg="add mod">
            <ac:chgData name="Chris Lima" userId="b5ea056ce2397b48" providerId="LiveId" clId="{302B7C4B-4B57-4E8D-9AAE-D4F4E392802D}" dt="2022-10-24T22:01:52.273" v="489"/>
            <ac:picMkLst>
              <pc:docMk/>
              <pc:sldMasterMk cId="2700850333" sldId="2147483648"/>
              <pc:sldLayoutMk cId="3067946896" sldId="2147483654"/>
              <ac:picMk id="7" creationId="{7CFDF781-57D0-2DC8-FBDE-B15F76B596FB}"/>
            </ac:picMkLst>
          </pc:picChg>
          <pc:picChg chg="add mod">
            <ac:chgData name="Chris Lima" userId="b5ea056ce2397b48" providerId="LiveId" clId="{302B7C4B-4B57-4E8D-9AAE-D4F4E392802D}" dt="2022-10-24T22:01:52.273" v="489"/>
            <ac:picMkLst>
              <pc:docMk/>
              <pc:sldMasterMk cId="2700850333" sldId="2147483648"/>
              <pc:sldLayoutMk cId="3067946896" sldId="2147483654"/>
              <ac:picMk id="8" creationId="{FAFED9B4-028C-8031-D157-F0E19695237C}"/>
            </ac:picMkLst>
          </pc:picChg>
        </pc:sldLayoutChg>
        <pc:sldLayoutChg chg="addSp modSp">
          <pc:chgData name="Chris Lima" userId="b5ea056ce2397b48" providerId="LiveId" clId="{302B7C4B-4B57-4E8D-9AAE-D4F4E392802D}" dt="2022-10-24T22:01:53.021" v="490"/>
          <pc:sldLayoutMkLst>
            <pc:docMk/>
            <pc:sldMasterMk cId="2700850333" sldId="2147483648"/>
            <pc:sldLayoutMk cId="2695706714" sldId="2147483655"/>
          </pc:sldLayoutMkLst>
          <pc:spChg chg="add mod">
            <ac:chgData name="Chris Lima" userId="b5ea056ce2397b48" providerId="LiveId" clId="{302B7C4B-4B57-4E8D-9AAE-D4F4E392802D}" dt="2022-10-24T22:01:53.021" v="490"/>
            <ac:spMkLst>
              <pc:docMk/>
              <pc:sldMasterMk cId="2700850333" sldId="2147483648"/>
              <pc:sldLayoutMk cId="2695706714" sldId="2147483655"/>
              <ac:spMk id="5" creationId="{4008D4CB-B042-23C0-DAF3-1037BBA57448}"/>
            </ac:spMkLst>
          </pc:spChg>
          <pc:picChg chg="add mod">
            <ac:chgData name="Chris Lima" userId="b5ea056ce2397b48" providerId="LiveId" clId="{302B7C4B-4B57-4E8D-9AAE-D4F4E392802D}" dt="2022-10-24T22:01:53.021" v="490"/>
            <ac:picMkLst>
              <pc:docMk/>
              <pc:sldMasterMk cId="2700850333" sldId="2147483648"/>
              <pc:sldLayoutMk cId="2695706714" sldId="2147483655"/>
              <ac:picMk id="6" creationId="{0FBDFD99-5FAD-787C-9F10-CDFEFDFB3D5B}"/>
            </ac:picMkLst>
          </pc:picChg>
          <pc:picChg chg="add mod">
            <ac:chgData name="Chris Lima" userId="b5ea056ce2397b48" providerId="LiveId" clId="{302B7C4B-4B57-4E8D-9AAE-D4F4E392802D}" dt="2022-10-24T22:01:53.021" v="490"/>
            <ac:picMkLst>
              <pc:docMk/>
              <pc:sldMasterMk cId="2700850333" sldId="2147483648"/>
              <pc:sldLayoutMk cId="2695706714" sldId="2147483655"/>
              <ac:picMk id="7" creationId="{DFE34A2F-7C44-34C4-4AB1-3AC211A0F7B1}"/>
            </ac:picMkLst>
          </pc:picChg>
        </pc:sldLayoutChg>
        <pc:sldLayoutChg chg="addSp modSp">
          <pc:chgData name="Chris Lima" userId="b5ea056ce2397b48" providerId="LiveId" clId="{302B7C4B-4B57-4E8D-9AAE-D4F4E392802D}" dt="2022-10-24T22:01:54.022" v="491"/>
          <pc:sldLayoutMkLst>
            <pc:docMk/>
            <pc:sldMasterMk cId="2700850333" sldId="2147483648"/>
            <pc:sldLayoutMk cId="2657320600" sldId="2147483656"/>
          </pc:sldLayoutMkLst>
          <pc:spChg chg="add mod">
            <ac:chgData name="Chris Lima" userId="b5ea056ce2397b48" providerId="LiveId" clId="{302B7C4B-4B57-4E8D-9AAE-D4F4E392802D}" dt="2022-10-24T22:01:54.022" v="491"/>
            <ac:spMkLst>
              <pc:docMk/>
              <pc:sldMasterMk cId="2700850333" sldId="2147483648"/>
              <pc:sldLayoutMk cId="2657320600" sldId="2147483656"/>
              <ac:spMk id="8" creationId="{9DF82A0E-E60A-1A61-53B9-8F1519E861A8}"/>
            </ac:spMkLst>
          </pc:spChg>
          <pc:picChg chg="add mod">
            <ac:chgData name="Chris Lima" userId="b5ea056ce2397b48" providerId="LiveId" clId="{302B7C4B-4B57-4E8D-9AAE-D4F4E392802D}" dt="2022-10-24T22:01:54.022" v="491"/>
            <ac:picMkLst>
              <pc:docMk/>
              <pc:sldMasterMk cId="2700850333" sldId="2147483648"/>
              <pc:sldLayoutMk cId="2657320600" sldId="2147483656"/>
              <ac:picMk id="9" creationId="{C6E9FD9F-5E8F-69C6-2C40-D951CA69F4C6}"/>
            </ac:picMkLst>
          </pc:picChg>
          <pc:picChg chg="add mod">
            <ac:chgData name="Chris Lima" userId="b5ea056ce2397b48" providerId="LiveId" clId="{302B7C4B-4B57-4E8D-9AAE-D4F4E392802D}" dt="2022-10-24T22:01:54.022" v="491"/>
            <ac:picMkLst>
              <pc:docMk/>
              <pc:sldMasterMk cId="2700850333" sldId="2147483648"/>
              <pc:sldLayoutMk cId="2657320600" sldId="2147483656"/>
              <ac:picMk id="10" creationId="{FB1DA0B8-B47D-3DDB-4291-A0B5BF6424B0}"/>
            </ac:picMkLst>
          </pc:picChg>
        </pc:sldLayoutChg>
        <pc:sldLayoutChg chg="addSp modSp">
          <pc:chgData name="Chris Lima" userId="b5ea056ce2397b48" providerId="LiveId" clId="{302B7C4B-4B57-4E8D-9AAE-D4F4E392802D}" dt="2022-10-24T22:01:54.719" v="492"/>
          <pc:sldLayoutMkLst>
            <pc:docMk/>
            <pc:sldMasterMk cId="2700850333" sldId="2147483648"/>
            <pc:sldLayoutMk cId="565953865" sldId="2147483657"/>
          </pc:sldLayoutMkLst>
          <pc:spChg chg="add mod">
            <ac:chgData name="Chris Lima" userId="b5ea056ce2397b48" providerId="LiveId" clId="{302B7C4B-4B57-4E8D-9AAE-D4F4E392802D}" dt="2022-10-24T22:01:54.719" v="492"/>
            <ac:spMkLst>
              <pc:docMk/>
              <pc:sldMasterMk cId="2700850333" sldId="2147483648"/>
              <pc:sldLayoutMk cId="565953865" sldId="2147483657"/>
              <ac:spMk id="8" creationId="{5A12F101-20EF-7E95-92AA-4EB713A5E354}"/>
            </ac:spMkLst>
          </pc:spChg>
          <pc:picChg chg="add mod">
            <ac:chgData name="Chris Lima" userId="b5ea056ce2397b48" providerId="LiveId" clId="{302B7C4B-4B57-4E8D-9AAE-D4F4E392802D}" dt="2022-10-24T22:01:54.719" v="492"/>
            <ac:picMkLst>
              <pc:docMk/>
              <pc:sldMasterMk cId="2700850333" sldId="2147483648"/>
              <pc:sldLayoutMk cId="565953865" sldId="2147483657"/>
              <ac:picMk id="9" creationId="{1AA1EBAF-334B-2118-73C8-CE16F3A9F288}"/>
            </ac:picMkLst>
          </pc:picChg>
          <pc:picChg chg="add mod">
            <ac:chgData name="Chris Lima" userId="b5ea056ce2397b48" providerId="LiveId" clId="{302B7C4B-4B57-4E8D-9AAE-D4F4E392802D}" dt="2022-10-24T22:01:54.719" v="492"/>
            <ac:picMkLst>
              <pc:docMk/>
              <pc:sldMasterMk cId="2700850333" sldId="2147483648"/>
              <pc:sldLayoutMk cId="565953865" sldId="2147483657"/>
              <ac:picMk id="10" creationId="{0E7A8078-1E1A-3839-B3B0-D49BFFE310F7}"/>
            </ac:picMkLst>
          </pc:picChg>
        </pc:sldLayoutChg>
        <pc:sldLayoutChg chg="addSp modSp">
          <pc:chgData name="Chris Lima" userId="b5ea056ce2397b48" providerId="LiveId" clId="{302B7C4B-4B57-4E8D-9AAE-D4F4E392802D}" dt="2022-10-24T22:01:55.728" v="493"/>
          <pc:sldLayoutMkLst>
            <pc:docMk/>
            <pc:sldMasterMk cId="2700850333" sldId="2147483648"/>
            <pc:sldLayoutMk cId="1090057492" sldId="2147483658"/>
          </pc:sldLayoutMkLst>
          <pc:spChg chg="add mod">
            <ac:chgData name="Chris Lima" userId="b5ea056ce2397b48" providerId="LiveId" clId="{302B7C4B-4B57-4E8D-9AAE-D4F4E392802D}" dt="2022-10-24T22:01:55.728" v="493"/>
            <ac:spMkLst>
              <pc:docMk/>
              <pc:sldMasterMk cId="2700850333" sldId="2147483648"/>
              <pc:sldLayoutMk cId="1090057492" sldId="2147483658"/>
              <ac:spMk id="7" creationId="{4B77ED05-C77D-4BAD-4C5A-0072CDBB0BEA}"/>
            </ac:spMkLst>
          </pc:spChg>
          <pc:picChg chg="add mod">
            <ac:chgData name="Chris Lima" userId="b5ea056ce2397b48" providerId="LiveId" clId="{302B7C4B-4B57-4E8D-9AAE-D4F4E392802D}" dt="2022-10-24T22:01:55.728" v="493"/>
            <ac:picMkLst>
              <pc:docMk/>
              <pc:sldMasterMk cId="2700850333" sldId="2147483648"/>
              <pc:sldLayoutMk cId="1090057492" sldId="2147483658"/>
              <ac:picMk id="8" creationId="{562BC149-00EB-55AC-7BDF-B6961B3412C3}"/>
            </ac:picMkLst>
          </pc:picChg>
          <pc:picChg chg="add mod">
            <ac:chgData name="Chris Lima" userId="b5ea056ce2397b48" providerId="LiveId" clId="{302B7C4B-4B57-4E8D-9AAE-D4F4E392802D}" dt="2022-10-24T22:01:55.728" v="493"/>
            <ac:picMkLst>
              <pc:docMk/>
              <pc:sldMasterMk cId="2700850333" sldId="2147483648"/>
              <pc:sldLayoutMk cId="1090057492" sldId="2147483658"/>
              <ac:picMk id="9" creationId="{6F3B9D15-9DD9-B83E-97DE-40CB975BB286}"/>
            </ac:picMkLst>
          </pc:picChg>
        </pc:sldLayoutChg>
        <pc:sldLayoutChg chg="addSp modSp">
          <pc:chgData name="Chris Lima" userId="b5ea056ce2397b48" providerId="LiveId" clId="{302B7C4B-4B57-4E8D-9AAE-D4F4E392802D}" dt="2022-10-24T22:01:56.437" v="494"/>
          <pc:sldLayoutMkLst>
            <pc:docMk/>
            <pc:sldMasterMk cId="2700850333" sldId="2147483648"/>
            <pc:sldLayoutMk cId="1268542938" sldId="2147483659"/>
          </pc:sldLayoutMkLst>
          <pc:spChg chg="add mod">
            <ac:chgData name="Chris Lima" userId="b5ea056ce2397b48" providerId="LiveId" clId="{302B7C4B-4B57-4E8D-9AAE-D4F4E392802D}" dt="2022-10-24T22:01:56.437" v="494"/>
            <ac:spMkLst>
              <pc:docMk/>
              <pc:sldMasterMk cId="2700850333" sldId="2147483648"/>
              <pc:sldLayoutMk cId="1268542938" sldId="2147483659"/>
              <ac:spMk id="7" creationId="{0AE7CBD8-C2EA-E671-FA09-65634707E552}"/>
            </ac:spMkLst>
          </pc:spChg>
          <pc:picChg chg="add mod">
            <ac:chgData name="Chris Lima" userId="b5ea056ce2397b48" providerId="LiveId" clId="{302B7C4B-4B57-4E8D-9AAE-D4F4E392802D}" dt="2022-10-24T22:01:56.437" v="494"/>
            <ac:picMkLst>
              <pc:docMk/>
              <pc:sldMasterMk cId="2700850333" sldId="2147483648"/>
              <pc:sldLayoutMk cId="1268542938" sldId="2147483659"/>
              <ac:picMk id="8" creationId="{7408E20C-265C-F67E-201F-C04ED4EC0ED8}"/>
            </ac:picMkLst>
          </pc:picChg>
          <pc:picChg chg="add mod">
            <ac:chgData name="Chris Lima" userId="b5ea056ce2397b48" providerId="LiveId" clId="{302B7C4B-4B57-4E8D-9AAE-D4F4E392802D}" dt="2022-10-24T22:01:56.437" v="494"/>
            <ac:picMkLst>
              <pc:docMk/>
              <pc:sldMasterMk cId="2700850333" sldId="2147483648"/>
              <pc:sldLayoutMk cId="1268542938" sldId="2147483659"/>
              <ac:picMk id="9" creationId="{2C960ABB-5603-AD79-AE76-0889DCCFF4F3}"/>
            </ac:picMkLst>
          </pc:picChg>
        </pc:sldLayoutChg>
      </pc:sldMasterChg>
    </pc:docChg>
  </pc:docChgLst>
  <pc:docChgLst>
    <pc:chgData name="Phyllipe Lima" userId="afbdb2a7827722fd" providerId="LiveId" clId="{02257CB3-19C8-1B40-8191-5965E4460102}"/>
    <pc:docChg chg="custSel addSld delSld modSld">
      <pc:chgData name="Phyllipe Lima" userId="afbdb2a7827722fd" providerId="LiveId" clId="{02257CB3-19C8-1B40-8191-5965E4460102}" dt="2020-09-07T23:43:28.634" v="138"/>
      <pc:docMkLst>
        <pc:docMk/>
      </pc:docMkLst>
      <pc:sldChg chg="addSp delSp modSp mod">
        <pc:chgData name="Phyllipe Lima" userId="afbdb2a7827722fd" providerId="LiveId" clId="{02257CB3-19C8-1B40-8191-5965E4460102}" dt="2020-09-07T23:43:28.634" v="138"/>
        <pc:sldMkLst>
          <pc:docMk/>
          <pc:sldMk cId="594058921" sldId="256"/>
        </pc:sldMkLst>
        <pc:picChg chg="del">
          <ac:chgData name="Phyllipe Lima" userId="afbdb2a7827722fd" providerId="LiveId" clId="{02257CB3-19C8-1B40-8191-5965E4460102}" dt="2020-09-07T23:43:28.116" v="137" actId="478"/>
          <ac:picMkLst>
            <pc:docMk/>
            <pc:sldMk cId="594058921" sldId="256"/>
            <ac:picMk id="2" creationId="{BC236267-66B7-CC41-A664-8E01E49CF663}"/>
          </ac:picMkLst>
        </pc:picChg>
        <pc:picChg chg="add mod">
          <ac:chgData name="Phyllipe Lima" userId="afbdb2a7827722fd" providerId="LiveId" clId="{02257CB3-19C8-1B40-8191-5965E4460102}" dt="2020-09-07T23:43:28.634" v="138"/>
          <ac:picMkLst>
            <pc:docMk/>
            <pc:sldMk cId="594058921" sldId="256"/>
            <ac:picMk id="3" creationId="{A1312D83-5DA7-F64B-A937-79BBA0146B8D}"/>
          </ac:picMkLst>
        </pc:picChg>
      </pc:sldChg>
      <pc:sldChg chg="modSp mod">
        <pc:chgData name="Phyllipe Lima" userId="afbdb2a7827722fd" providerId="LiveId" clId="{02257CB3-19C8-1B40-8191-5965E4460102}" dt="2020-09-07T20:48:32.581" v="109" actId="20577"/>
        <pc:sldMkLst>
          <pc:docMk/>
          <pc:sldMk cId="1975627203" sldId="257"/>
        </pc:sldMkLst>
        <pc:spChg chg="mod">
          <ac:chgData name="Phyllipe Lima" userId="afbdb2a7827722fd" providerId="LiveId" clId="{02257CB3-19C8-1B40-8191-5965E4460102}" dt="2020-09-07T20:48:32.581" v="109" actId="20577"/>
          <ac:spMkLst>
            <pc:docMk/>
            <pc:sldMk cId="1975627203" sldId="257"/>
            <ac:spMk id="2" creationId="{00000000-0000-0000-0000-000000000000}"/>
          </ac:spMkLst>
        </pc:spChg>
      </pc:sldChg>
      <pc:sldChg chg="del">
        <pc:chgData name="Phyllipe Lima" userId="afbdb2a7827722fd" providerId="LiveId" clId="{02257CB3-19C8-1B40-8191-5965E4460102}" dt="2020-09-07T23:43:05.497" v="117" actId="2696"/>
        <pc:sldMkLst>
          <pc:docMk/>
          <pc:sldMk cId="300088080" sldId="258"/>
        </pc:sldMkLst>
      </pc:sldChg>
      <pc:sldChg chg="del">
        <pc:chgData name="Phyllipe Lima" userId="afbdb2a7827722fd" providerId="LiveId" clId="{02257CB3-19C8-1B40-8191-5965E4460102}" dt="2020-09-07T23:43:09.883" v="128" actId="2696"/>
        <pc:sldMkLst>
          <pc:docMk/>
          <pc:sldMk cId="512474449" sldId="259"/>
        </pc:sldMkLst>
      </pc:sldChg>
      <pc:sldChg chg="del">
        <pc:chgData name="Phyllipe Lima" userId="afbdb2a7827722fd" providerId="LiveId" clId="{02257CB3-19C8-1B40-8191-5965E4460102}" dt="2020-09-07T23:43:04.621" v="115" actId="2696"/>
        <pc:sldMkLst>
          <pc:docMk/>
          <pc:sldMk cId="1632366433" sldId="260"/>
        </pc:sldMkLst>
      </pc:sldChg>
      <pc:sldChg chg="del">
        <pc:chgData name="Phyllipe Lima" userId="afbdb2a7827722fd" providerId="LiveId" clId="{02257CB3-19C8-1B40-8191-5965E4460102}" dt="2020-09-07T23:43:03.692" v="113" actId="2696"/>
        <pc:sldMkLst>
          <pc:docMk/>
          <pc:sldMk cId="2699782353" sldId="262"/>
        </pc:sldMkLst>
      </pc:sldChg>
      <pc:sldChg chg="del">
        <pc:chgData name="Phyllipe Lima" userId="afbdb2a7827722fd" providerId="LiveId" clId="{02257CB3-19C8-1B40-8191-5965E4460102}" dt="2020-09-07T23:43:04.203" v="114" actId="2696"/>
        <pc:sldMkLst>
          <pc:docMk/>
          <pc:sldMk cId="3714343440" sldId="263"/>
        </pc:sldMkLst>
      </pc:sldChg>
      <pc:sldChg chg="del">
        <pc:chgData name="Phyllipe Lima" userId="afbdb2a7827722fd" providerId="LiveId" clId="{02257CB3-19C8-1B40-8191-5965E4460102}" dt="2020-09-07T23:43:05.072" v="116" actId="2696"/>
        <pc:sldMkLst>
          <pc:docMk/>
          <pc:sldMk cId="4133445047" sldId="264"/>
        </pc:sldMkLst>
      </pc:sldChg>
      <pc:sldChg chg="del">
        <pc:chgData name="Phyllipe Lima" userId="afbdb2a7827722fd" providerId="LiveId" clId="{02257CB3-19C8-1B40-8191-5965E4460102}" dt="2020-09-07T23:43:08.999" v="126" actId="2696"/>
        <pc:sldMkLst>
          <pc:docMk/>
          <pc:sldMk cId="1250486325" sldId="265"/>
        </pc:sldMkLst>
      </pc:sldChg>
      <pc:sldChg chg="del">
        <pc:chgData name="Phyllipe Lima" userId="afbdb2a7827722fd" providerId="LiveId" clId="{02257CB3-19C8-1B40-8191-5965E4460102}" dt="2020-09-07T23:43:05.925" v="118" actId="2696"/>
        <pc:sldMkLst>
          <pc:docMk/>
          <pc:sldMk cId="1110133850" sldId="266"/>
        </pc:sldMkLst>
      </pc:sldChg>
      <pc:sldChg chg="del">
        <pc:chgData name="Phyllipe Lima" userId="afbdb2a7827722fd" providerId="LiveId" clId="{02257CB3-19C8-1B40-8191-5965E4460102}" dt="2020-09-07T23:43:06.366" v="119" actId="2696"/>
        <pc:sldMkLst>
          <pc:docMk/>
          <pc:sldMk cId="384457489" sldId="267"/>
        </pc:sldMkLst>
      </pc:sldChg>
      <pc:sldChg chg="del">
        <pc:chgData name="Phyllipe Lima" userId="afbdb2a7827722fd" providerId="LiveId" clId="{02257CB3-19C8-1B40-8191-5965E4460102}" dt="2020-09-07T23:43:07.633" v="122" actId="2696"/>
        <pc:sldMkLst>
          <pc:docMk/>
          <pc:sldMk cId="2870434410" sldId="268"/>
        </pc:sldMkLst>
      </pc:sldChg>
      <pc:sldChg chg="del">
        <pc:chgData name="Phyllipe Lima" userId="afbdb2a7827722fd" providerId="LiveId" clId="{02257CB3-19C8-1B40-8191-5965E4460102}" dt="2020-09-07T23:43:07.213" v="121" actId="2696"/>
        <pc:sldMkLst>
          <pc:docMk/>
          <pc:sldMk cId="3713424369" sldId="269"/>
        </pc:sldMkLst>
      </pc:sldChg>
      <pc:sldChg chg="del">
        <pc:chgData name="Phyllipe Lima" userId="afbdb2a7827722fd" providerId="LiveId" clId="{02257CB3-19C8-1B40-8191-5965E4460102}" dt="2020-09-07T23:43:08.030" v="123" actId="2696"/>
        <pc:sldMkLst>
          <pc:docMk/>
          <pc:sldMk cId="2292777592" sldId="270"/>
        </pc:sldMkLst>
      </pc:sldChg>
      <pc:sldChg chg="del">
        <pc:chgData name="Phyllipe Lima" userId="afbdb2a7827722fd" providerId="LiveId" clId="{02257CB3-19C8-1B40-8191-5965E4460102}" dt="2020-09-07T23:43:08.634" v="125" actId="2696"/>
        <pc:sldMkLst>
          <pc:docMk/>
          <pc:sldMk cId="1482402446" sldId="272"/>
        </pc:sldMkLst>
      </pc:sldChg>
      <pc:sldChg chg="del">
        <pc:chgData name="Phyllipe Lima" userId="afbdb2a7827722fd" providerId="LiveId" clId="{02257CB3-19C8-1B40-8191-5965E4460102}" dt="2020-09-07T23:43:08.318" v="124" actId="2696"/>
        <pc:sldMkLst>
          <pc:docMk/>
          <pc:sldMk cId="4082388420" sldId="273"/>
        </pc:sldMkLst>
      </pc:sldChg>
      <pc:sldChg chg="del">
        <pc:chgData name="Phyllipe Lima" userId="afbdb2a7827722fd" providerId="LiveId" clId="{02257CB3-19C8-1B40-8191-5965E4460102}" dt="2020-09-07T23:43:09.441" v="127" actId="2696"/>
        <pc:sldMkLst>
          <pc:docMk/>
          <pc:sldMk cId="2010059622" sldId="274"/>
        </pc:sldMkLst>
      </pc:sldChg>
      <pc:sldChg chg="del">
        <pc:chgData name="Phyllipe Lima" userId="afbdb2a7827722fd" providerId="LiveId" clId="{02257CB3-19C8-1B40-8191-5965E4460102}" dt="2020-09-07T23:43:13.065" v="133" actId="2696"/>
        <pc:sldMkLst>
          <pc:docMk/>
          <pc:sldMk cId="3512136886" sldId="276"/>
        </pc:sldMkLst>
      </pc:sldChg>
      <pc:sldChg chg="del">
        <pc:chgData name="Phyllipe Lima" userId="afbdb2a7827722fd" providerId="LiveId" clId="{02257CB3-19C8-1B40-8191-5965E4460102}" dt="2020-09-07T23:43:11.239" v="131" actId="2696"/>
        <pc:sldMkLst>
          <pc:docMk/>
          <pc:sldMk cId="2428962430" sldId="277"/>
        </pc:sldMkLst>
      </pc:sldChg>
      <pc:sldChg chg="del">
        <pc:chgData name="Phyllipe Lima" userId="afbdb2a7827722fd" providerId="LiveId" clId="{02257CB3-19C8-1B40-8191-5965E4460102}" dt="2020-09-07T23:43:10.364" v="129" actId="2696"/>
        <pc:sldMkLst>
          <pc:docMk/>
          <pc:sldMk cId="2736531548" sldId="278"/>
        </pc:sldMkLst>
      </pc:sldChg>
      <pc:sldChg chg="del">
        <pc:chgData name="Phyllipe Lima" userId="afbdb2a7827722fd" providerId="LiveId" clId="{02257CB3-19C8-1B40-8191-5965E4460102}" dt="2020-09-07T23:43:10.790" v="130" actId="2696"/>
        <pc:sldMkLst>
          <pc:docMk/>
          <pc:sldMk cId="2849021177" sldId="279"/>
        </pc:sldMkLst>
      </pc:sldChg>
      <pc:sldChg chg="del">
        <pc:chgData name="Phyllipe Lima" userId="afbdb2a7827722fd" providerId="LiveId" clId="{02257CB3-19C8-1B40-8191-5965E4460102}" dt="2020-09-07T23:43:11.727" v="132" actId="2696"/>
        <pc:sldMkLst>
          <pc:docMk/>
          <pc:sldMk cId="2514192459" sldId="280"/>
        </pc:sldMkLst>
      </pc:sldChg>
      <pc:sldChg chg="del">
        <pc:chgData name="Phyllipe Lima" userId="afbdb2a7827722fd" providerId="LiveId" clId="{02257CB3-19C8-1B40-8191-5965E4460102}" dt="2020-09-07T23:43:13.965" v="134" actId="2696"/>
        <pc:sldMkLst>
          <pc:docMk/>
          <pc:sldMk cId="3419289077" sldId="281"/>
        </pc:sldMkLst>
      </pc:sldChg>
      <pc:sldChg chg="del">
        <pc:chgData name="Phyllipe Lima" userId="afbdb2a7827722fd" providerId="LiveId" clId="{02257CB3-19C8-1B40-8191-5965E4460102}" dt="2020-09-07T23:43:15.098" v="135" actId="2696"/>
        <pc:sldMkLst>
          <pc:docMk/>
          <pc:sldMk cId="683723825" sldId="282"/>
        </pc:sldMkLst>
      </pc:sldChg>
      <pc:sldChg chg="del">
        <pc:chgData name="Phyllipe Lima" userId="afbdb2a7827722fd" providerId="LiveId" clId="{02257CB3-19C8-1B40-8191-5965E4460102}" dt="2020-09-07T23:43:23.777" v="136" actId="2696"/>
        <pc:sldMkLst>
          <pc:docMk/>
          <pc:sldMk cId="3279812325" sldId="286"/>
        </pc:sldMkLst>
      </pc:sldChg>
      <pc:sldChg chg="del">
        <pc:chgData name="Phyllipe Lima" userId="afbdb2a7827722fd" providerId="LiveId" clId="{02257CB3-19C8-1B40-8191-5965E4460102}" dt="2020-09-07T23:43:06.780" v="120" actId="2696"/>
        <pc:sldMkLst>
          <pc:docMk/>
          <pc:sldMk cId="277632114" sldId="511"/>
        </pc:sldMkLst>
      </pc:sldChg>
      <pc:sldChg chg="del">
        <pc:chgData name="Phyllipe Lima" userId="afbdb2a7827722fd" providerId="LiveId" clId="{02257CB3-19C8-1B40-8191-5965E4460102}" dt="2020-09-06T22:59:09.799" v="53" actId="2696"/>
        <pc:sldMkLst>
          <pc:docMk/>
          <pc:sldMk cId="3063614989" sldId="512"/>
        </pc:sldMkLst>
      </pc:sldChg>
      <pc:sldChg chg="del">
        <pc:chgData name="Phyllipe Lima" userId="afbdb2a7827722fd" providerId="LiveId" clId="{02257CB3-19C8-1B40-8191-5965E4460102}" dt="2020-09-07T23:43:03.137" v="112" actId="2696"/>
        <pc:sldMkLst>
          <pc:docMk/>
          <pc:sldMk cId="4129590346" sldId="513"/>
        </pc:sldMkLst>
      </pc:sldChg>
      <pc:sldChg chg="add del">
        <pc:chgData name="Phyllipe Lima" userId="afbdb2a7827722fd" providerId="LiveId" clId="{02257CB3-19C8-1B40-8191-5965E4460102}" dt="2020-09-07T20:48:57.353" v="111" actId="2696"/>
        <pc:sldMkLst>
          <pc:docMk/>
          <pc:sldMk cId="2642452983" sldId="515"/>
        </pc:sldMkLst>
      </pc:sldChg>
      <pc:sldChg chg="add">
        <pc:chgData name="Phyllipe Lima" userId="afbdb2a7827722fd" providerId="LiveId" clId="{02257CB3-19C8-1B40-8191-5965E4460102}" dt="2020-09-07T20:48:55.109" v="110"/>
        <pc:sldMkLst>
          <pc:docMk/>
          <pc:sldMk cId="2852846820" sldId="516"/>
        </pc:sldMkLst>
      </pc:sldChg>
    </pc:docChg>
  </pc:docChgLst>
  <pc:docChgLst>
    <pc:chgData name="Phyllipe Lima" userId="afbdb2a7827722fd" providerId="Windows Live" clId="Web-{E3480F9B-E9B8-4226-9C37-AAE0B018E561}"/>
    <pc:docChg chg="modSld">
      <pc:chgData name="Phyllipe Lima" userId="afbdb2a7827722fd" providerId="Windows Live" clId="Web-{E3480F9B-E9B8-4226-9C37-AAE0B018E561}" dt="2021-04-29T01:39:01.868" v="0" actId="20577"/>
      <pc:docMkLst>
        <pc:docMk/>
      </pc:docMkLst>
      <pc:sldChg chg="modSp">
        <pc:chgData name="Phyllipe Lima" userId="afbdb2a7827722fd" providerId="Windows Live" clId="Web-{E3480F9B-E9B8-4226-9C37-AAE0B018E561}" dt="2021-04-29T01:39:01.868" v="0" actId="20577"/>
        <pc:sldMkLst>
          <pc:docMk/>
          <pc:sldMk cId="3131967121" sldId="1259"/>
        </pc:sldMkLst>
        <pc:spChg chg="mod">
          <ac:chgData name="Phyllipe Lima" userId="afbdb2a7827722fd" providerId="Windows Live" clId="Web-{E3480F9B-E9B8-4226-9C37-AAE0B018E561}" dt="2021-04-29T01:39:01.868" v="0" actId="20577"/>
          <ac:spMkLst>
            <pc:docMk/>
            <pc:sldMk cId="3131967121" sldId="1259"/>
            <ac:spMk id="13" creationId="{80214C85-4602-A64F-8A18-B940445EC2CA}"/>
          </ac:spMkLst>
        </pc:spChg>
      </pc:sldChg>
    </pc:docChg>
  </pc:docChgLst>
  <pc:docChgLst>
    <pc:chgData name="Phyllipe Lima" userId="afbdb2a7827722fd" providerId="LiveId" clId="{7D1AB46C-C667-634B-A568-53461D379017}"/>
    <pc:docChg chg="undo custSel addSld delSld modSld sldOrd">
      <pc:chgData name="Phyllipe Lima" userId="afbdb2a7827722fd" providerId="LiveId" clId="{7D1AB46C-C667-634B-A568-53461D379017}" dt="2020-09-21T00:16:12.186" v="6661"/>
      <pc:docMkLst>
        <pc:docMk/>
      </pc:docMkLst>
      <pc:sldChg chg="del">
        <pc:chgData name="Phyllipe Lima" userId="afbdb2a7827722fd" providerId="LiveId" clId="{7D1AB46C-C667-634B-A568-53461D379017}" dt="2020-09-17T19:50:49.765" v="124" actId="2696"/>
        <pc:sldMkLst>
          <pc:docMk/>
          <pc:sldMk cId="594058921" sldId="256"/>
        </pc:sldMkLst>
      </pc:sldChg>
      <pc:sldChg chg="modSp mod">
        <pc:chgData name="Phyllipe Lima" userId="afbdb2a7827722fd" providerId="LiveId" clId="{7D1AB46C-C667-634B-A568-53461D379017}" dt="2020-09-15T10:23:12.731" v="31" actId="20577"/>
        <pc:sldMkLst>
          <pc:docMk/>
          <pc:sldMk cId="1975627203" sldId="257"/>
        </pc:sldMkLst>
        <pc:spChg chg="mod">
          <ac:chgData name="Phyllipe Lima" userId="afbdb2a7827722fd" providerId="LiveId" clId="{7D1AB46C-C667-634B-A568-53461D379017}" dt="2020-09-15T10:23:12.731" v="31" actId="20577"/>
          <ac:spMkLst>
            <pc:docMk/>
            <pc:sldMk cId="1975627203" sldId="257"/>
            <ac:spMk id="2" creationId="{00000000-0000-0000-0000-000000000000}"/>
          </ac:spMkLst>
        </pc:spChg>
      </pc:sldChg>
      <pc:sldChg chg="del">
        <pc:chgData name="Phyllipe Lima" userId="afbdb2a7827722fd" providerId="LiveId" clId="{7D1AB46C-C667-634B-A568-53461D379017}" dt="2020-09-17T19:50:49.667" v="104" actId="2696"/>
        <pc:sldMkLst>
          <pc:docMk/>
          <pc:sldMk cId="575169285" sldId="513"/>
        </pc:sldMkLst>
      </pc:sldChg>
      <pc:sldChg chg="del">
        <pc:chgData name="Phyllipe Lima" userId="afbdb2a7827722fd" providerId="LiveId" clId="{7D1AB46C-C667-634B-A568-53461D379017}" dt="2020-09-15T10:23:30.295" v="33" actId="2696"/>
        <pc:sldMkLst>
          <pc:docMk/>
          <pc:sldMk cId="2852846820" sldId="516"/>
        </pc:sldMkLst>
      </pc:sldChg>
      <pc:sldChg chg="modSp mod">
        <pc:chgData name="Phyllipe Lima" userId="afbdb2a7827722fd" providerId="LiveId" clId="{7D1AB46C-C667-634B-A568-53461D379017}" dt="2020-09-17T19:50:23.810" v="64" actId="5793"/>
        <pc:sldMkLst>
          <pc:docMk/>
          <pc:sldMk cId="1360655610" sldId="517"/>
        </pc:sldMkLst>
        <pc:spChg chg="mod">
          <ac:chgData name="Phyllipe Lima" userId="afbdb2a7827722fd" providerId="LiveId" clId="{7D1AB46C-C667-634B-A568-53461D379017}" dt="2020-09-17T19:50:23.810" v="64" actId="5793"/>
          <ac:spMkLst>
            <pc:docMk/>
            <pc:sldMk cId="1360655610" sldId="517"/>
            <ac:spMk id="12" creationId="{5899A09A-9AB5-2D4C-9434-9593C8E45011}"/>
          </ac:spMkLst>
        </pc:spChg>
      </pc:sldChg>
      <pc:sldChg chg="del">
        <pc:chgData name="Phyllipe Lima" userId="afbdb2a7827722fd" providerId="LiveId" clId="{7D1AB46C-C667-634B-A568-53461D379017}" dt="2020-09-17T19:50:49.662" v="103" actId="2696"/>
        <pc:sldMkLst>
          <pc:docMk/>
          <pc:sldMk cId="3182075485" sldId="550"/>
        </pc:sldMkLst>
      </pc:sldChg>
      <pc:sldChg chg="modSp mod">
        <pc:chgData name="Phyllipe Lima" userId="afbdb2a7827722fd" providerId="LiveId" clId="{7D1AB46C-C667-634B-A568-53461D379017}" dt="2020-09-20T01:55:49.390" v="297" actId="20577"/>
        <pc:sldMkLst>
          <pc:docMk/>
          <pc:sldMk cId="1129798269" sldId="945"/>
        </pc:sldMkLst>
        <pc:spChg chg="mod">
          <ac:chgData name="Phyllipe Lima" userId="afbdb2a7827722fd" providerId="LiveId" clId="{7D1AB46C-C667-634B-A568-53461D379017}" dt="2020-09-20T01:55:49.390" v="297" actId="20577"/>
          <ac:spMkLst>
            <pc:docMk/>
            <pc:sldMk cId="1129798269" sldId="945"/>
            <ac:spMk id="10" creationId="{B49B171B-8E2E-4B50-ADB2-87B0FC0D608E}"/>
          </ac:spMkLst>
        </pc:spChg>
      </pc:sldChg>
      <pc:sldChg chg="del">
        <pc:chgData name="Phyllipe Lima" userId="afbdb2a7827722fd" providerId="LiveId" clId="{7D1AB46C-C667-634B-A568-53461D379017}" dt="2020-09-17T19:50:49.808" v="133" actId="2696"/>
        <pc:sldMkLst>
          <pc:docMk/>
          <pc:sldMk cId="1210153522" sldId="946"/>
        </pc:sldMkLst>
      </pc:sldChg>
      <pc:sldChg chg="addSp delSp modSp mod">
        <pc:chgData name="Phyllipe Lima" userId="afbdb2a7827722fd" providerId="LiveId" clId="{7D1AB46C-C667-634B-A568-53461D379017}" dt="2020-09-20T02:38:46.584" v="914" actId="14100"/>
        <pc:sldMkLst>
          <pc:docMk/>
          <pc:sldMk cId="2508325728" sldId="947"/>
        </pc:sldMkLst>
        <pc:spChg chg="del">
          <ac:chgData name="Phyllipe Lima" userId="afbdb2a7827722fd" providerId="LiveId" clId="{7D1AB46C-C667-634B-A568-53461D379017}" dt="2020-09-17T19:51:05.168" v="135" actId="478"/>
          <ac:spMkLst>
            <pc:docMk/>
            <pc:sldMk cId="2508325728" sldId="947"/>
            <ac:spMk id="6" creationId="{E9F5E002-1DCE-8C4A-B033-0BF8FD806471}"/>
          </ac:spMkLst>
        </pc:spChg>
        <pc:spChg chg="mod">
          <ac:chgData name="Phyllipe Lima" userId="afbdb2a7827722fd" providerId="LiveId" clId="{7D1AB46C-C667-634B-A568-53461D379017}" dt="2020-09-20T02:32:09.194" v="909" actId="20577"/>
          <ac:spMkLst>
            <pc:docMk/>
            <pc:sldMk cId="2508325728" sldId="947"/>
            <ac:spMk id="13" creationId="{80214C85-4602-A64F-8A18-B940445EC2CA}"/>
          </ac:spMkLst>
        </pc:spChg>
        <pc:picChg chg="add mod">
          <ac:chgData name="Phyllipe Lima" userId="afbdb2a7827722fd" providerId="LiveId" clId="{7D1AB46C-C667-634B-A568-53461D379017}" dt="2020-09-20T02:38:46.584" v="914" actId="14100"/>
          <ac:picMkLst>
            <pc:docMk/>
            <pc:sldMk cId="2508325728" sldId="947"/>
            <ac:picMk id="1026" creationId="{4E2EB4C7-4880-BE44-B758-B40AD6F0E7AF}"/>
          </ac:picMkLst>
        </pc:picChg>
        <pc:picChg chg="del">
          <ac:chgData name="Phyllipe Lima" userId="afbdb2a7827722fd" providerId="LiveId" clId="{7D1AB46C-C667-634B-A568-53461D379017}" dt="2020-09-20T00:14:36.364" v="145" actId="478"/>
          <ac:picMkLst>
            <pc:docMk/>
            <pc:sldMk cId="2508325728" sldId="947"/>
            <ac:picMk id="1028" creationId="{40A428D5-F0E1-B941-ADB7-6E8D66A8E20F}"/>
          </ac:picMkLst>
        </pc:picChg>
      </pc:sldChg>
      <pc:sldChg chg="del">
        <pc:chgData name="Phyllipe Lima" userId="afbdb2a7827722fd" providerId="LiveId" clId="{7D1AB46C-C667-634B-A568-53461D379017}" dt="2020-09-17T19:50:49.813" v="134" actId="2696"/>
        <pc:sldMkLst>
          <pc:docMk/>
          <pc:sldMk cId="1155282307" sldId="948"/>
        </pc:sldMkLst>
      </pc:sldChg>
      <pc:sldChg chg="del">
        <pc:chgData name="Phyllipe Lima" userId="afbdb2a7827722fd" providerId="LiveId" clId="{7D1AB46C-C667-634B-A568-53461D379017}" dt="2020-09-17T19:50:49.803" v="132" actId="2696"/>
        <pc:sldMkLst>
          <pc:docMk/>
          <pc:sldMk cId="1623759735" sldId="949"/>
        </pc:sldMkLst>
      </pc:sldChg>
      <pc:sldChg chg="del">
        <pc:chgData name="Phyllipe Lima" userId="afbdb2a7827722fd" providerId="LiveId" clId="{7D1AB46C-C667-634B-A568-53461D379017}" dt="2020-09-17T19:50:49.799" v="131" actId="2696"/>
        <pc:sldMkLst>
          <pc:docMk/>
          <pc:sldMk cId="2868726825" sldId="950"/>
        </pc:sldMkLst>
      </pc:sldChg>
      <pc:sldChg chg="del">
        <pc:chgData name="Phyllipe Lima" userId="afbdb2a7827722fd" providerId="LiveId" clId="{7D1AB46C-C667-634B-A568-53461D379017}" dt="2020-09-17T19:50:49.794" v="130" actId="2696"/>
        <pc:sldMkLst>
          <pc:docMk/>
          <pc:sldMk cId="2709633243" sldId="951"/>
        </pc:sldMkLst>
      </pc:sldChg>
      <pc:sldChg chg="del">
        <pc:chgData name="Phyllipe Lima" userId="afbdb2a7827722fd" providerId="LiveId" clId="{7D1AB46C-C667-634B-A568-53461D379017}" dt="2020-09-17T19:50:49.790" v="129" actId="2696"/>
        <pc:sldMkLst>
          <pc:docMk/>
          <pc:sldMk cId="4045605370" sldId="952"/>
        </pc:sldMkLst>
      </pc:sldChg>
      <pc:sldChg chg="del">
        <pc:chgData name="Phyllipe Lima" userId="afbdb2a7827722fd" providerId="LiveId" clId="{7D1AB46C-C667-634B-A568-53461D379017}" dt="2020-09-17T19:50:49.785" v="128" actId="2696"/>
        <pc:sldMkLst>
          <pc:docMk/>
          <pc:sldMk cId="950207455" sldId="953"/>
        </pc:sldMkLst>
      </pc:sldChg>
      <pc:sldChg chg="del">
        <pc:chgData name="Phyllipe Lima" userId="afbdb2a7827722fd" providerId="LiveId" clId="{7D1AB46C-C667-634B-A568-53461D379017}" dt="2020-09-17T19:50:49.780" v="127" actId="2696"/>
        <pc:sldMkLst>
          <pc:docMk/>
          <pc:sldMk cId="1256338041" sldId="954"/>
        </pc:sldMkLst>
      </pc:sldChg>
      <pc:sldChg chg="del">
        <pc:chgData name="Phyllipe Lima" userId="afbdb2a7827722fd" providerId="LiveId" clId="{7D1AB46C-C667-634B-A568-53461D379017}" dt="2020-09-17T19:50:49.775" v="126" actId="2696"/>
        <pc:sldMkLst>
          <pc:docMk/>
          <pc:sldMk cId="1094420399" sldId="955"/>
        </pc:sldMkLst>
      </pc:sldChg>
      <pc:sldChg chg="del">
        <pc:chgData name="Phyllipe Lima" userId="afbdb2a7827722fd" providerId="LiveId" clId="{7D1AB46C-C667-634B-A568-53461D379017}" dt="2020-09-17T19:50:49.770" v="125" actId="2696"/>
        <pc:sldMkLst>
          <pc:docMk/>
          <pc:sldMk cId="4203542119" sldId="956"/>
        </pc:sldMkLst>
      </pc:sldChg>
      <pc:sldChg chg="del">
        <pc:chgData name="Phyllipe Lima" userId="afbdb2a7827722fd" providerId="LiveId" clId="{7D1AB46C-C667-634B-A568-53461D379017}" dt="2020-09-17T19:50:49.761" v="123" actId="2696"/>
        <pc:sldMkLst>
          <pc:docMk/>
          <pc:sldMk cId="2260970113" sldId="957"/>
        </pc:sldMkLst>
      </pc:sldChg>
      <pc:sldChg chg="del">
        <pc:chgData name="Phyllipe Lima" userId="afbdb2a7827722fd" providerId="LiveId" clId="{7D1AB46C-C667-634B-A568-53461D379017}" dt="2020-09-17T19:50:49.756" v="122" actId="2696"/>
        <pc:sldMkLst>
          <pc:docMk/>
          <pc:sldMk cId="2632047086" sldId="958"/>
        </pc:sldMkLst>
      </pc:sldChg>
      <pc:sldChg chg="del">
        <pc:chgData name="Phyllipe Lima" userId="afbdb2a7827722fd" providerId="LiveId" clId="{7D1AB46C-C667-634B-A568-53461D379017}" dt="2020-09-17T19:50:49.751" v="121" actId="2696"/>
        <pc:sldMkLst>
          <pc:docMk/>
          <pc:sldMk cId="1157956120" sldId="959"/>
        </pc:sldMkLst>
      </pc:sldChg>
      <pc:sldChg chg="del">
        <pc:chgData name="Phyllipe Lima" userId="afbdb2a7827722fd" providerId="LiveId" clId="{7D1AB46C-C667-634B-A568-53461D379017}" dt="2020-09-17T19:50:49.746" v="120" actId="2696"/>
        <pc:sldMkLst>
          <pc:docMk/>
          <pc:sldMk cId="523473320" sldId="960"/>
        </pc:sldMkLst>
      </pc:sldChg>
      <pc:sldChg chg="del">
        <pc:chgData name="Phyllipe Lima" userId="afbdb2a7827722fd" providerId="LiveId" clId="{7D1AB46C-C667-634B-A568-53461D379017}" dt="2020-09-17T19:50:49.657" v="102" actId="2696"/>
        <pc:sldMkLst>
          <pc:docMk/>
          <pc:sldMk cId="1907758745" sldId="962"/>
        </pc:sldMkLst>
      </pc:sldChg>
      <pc:sldChg chg="del">
        <pc:chgData name="Phyllipe Lima" userId="afbdb2a7827722fd" providerId="LiveId" clId="{7D1AB46C-C667-634B-A568-53461D379017}" dt="2020-09-17T19:50:49.682" v="107" actId="2696"/>
        <pc:sldMkLst>
          <pc:docMk/>
          <pc:sldMk cId="936648414" sldId="970"/>
        </pc:sldMkLst>
      </pc:sldChg>
      <pc:sldChg chg="del">
        <pc:chgData name="Phyllipe Lima" userId="afbdb2a7827722fd" providerId="LiveId" clId="{7D1AB46C-C667-634B-A568-53461D379017}" dt="2020-09-17T19:50:49.652" v="101" actId="2696"/>
        <pc:sldMkLst>
          <pc:docMk/>
          <pc:sldMk cId="183816938" sldId="971"/>
        </pc:sldMkLst>
      </pc:sldChg>
      <pc:sldChg chg="del">
        <pc:chgData name="Phyllipe Lima" userId="afbdb2a7827722fd" providerId="LiveId" clId="{7D1AB46C-C667-634B-A568-53461D379017}" dt="2020-09-17T19:50:49.693" v="109" actId="2696"/>
        <pc:sldMkLst>
          <pc:docMk/>
          <pc:sldMk cId="4227436282" sldId="981"/>
        </pc:sldMkLst>
      </pc:sldChg>
      <pc:sldChg chg="del">
        <pc:chgData name="Phyllipe Lima" userId="afbdb2a7827722fd" providerId="LiveId" clId="{7D1AB46C-C667-634B-A568-53461D379017}" dt="2020-09-17T19:50:32.029" v="65" actId="2696"/>
        <pc:sldMkLst>
          <pc:docMk/>
          <pc:sldMk cId="2534277872" sldId="982"/>
        </pc:sldMkLst>
      </pc:sldChg>
      <pc:sldChg chg="del">
        <pc:chgData name="Phyllipe Lima" userId="afbdb2a7827722fd" providerId="LiveId" clId="{7D1AB46C-C667-634B-A568-53461D379017}" dt="2020-09-17T19:50:49.647" v="100" actId="2696"/>
        <pc:sldMkLst>
          <pc:docMk/>
          <pc:sldMk cId="2484922347" sldId="983"/>
        </pc:sldMkLst>
      </pc:sldChg>
      <pc:sldChg chg="del">
        <pc:chgData name="Phyllipe Lima" userId="afbdb2a7827722fd" providerId="LiveId" clId="{7D1AB46C-C667-634B-A568-53461D379017}" dt="2020-09-17T19:50:49.741" v="119" actId="2696"/>
        <pc:sldMkLst>
          <pc:docMk/>
          <pc:sldMk cId="3147334092" sldId="984"/>
        </pc:sldMkLst>
      </pc:sldChg>
      <pc:sldChg chg="del">
        <pc:chgData name="Phyllipe Lima" userId="afbdb2a7827722fd" providerId="LiveId" clId="{7D1AB46C-C667-634B-A568-53461D379017}" dt="2020-09-17T19:50:49.737" v="118" actId="2696"/>
        <pc:sldMkLst>
          <pc:docMk/>
          <pc:sldMk cId="2252273254" sldId="985"/>
        </pc:sldMkLst>
      </pc:sldChg>
      <pc:sldChg chg="del">
        <pc:chgData name="Phyllipe Lima" userId="afbdb2a7827722fd" providerId="LiveId" clId="{7D1AB46C-C667-634B-A568-53461D379017}" dt="2020-09-17T19:50:49.732" v="117" actId="2696"/>
        <pc:sldMkLst>
          <pc:docMk/>
          <pc:sldMk cId="1719173071" sldId="986"/>
        </pc:sldMkLst>
      </pc:sldChg>
      <pc:sldChg chg="del">
        <pc:chgData name="Phyllipe Lima" userId="afbdb2a7827722fd" providerId="LiveId" clId="{7D1AB46C-C667-634B-A568-53461D379017}" dt="2020-09-17T19:50:49.722" v="115" actId="2696"/>
        <pc:sldMkLst>
          <pc:docMk/>
          <pc:sldMk cId="2754975468" sldId="987"/>
        </pc:sldMkLst>
      </pc:sldChg>
      <pc:sldChg chg="del">
        <pc:chgData name="Phyllipe Lima" userId="afbdb2a7827722fd" providerId="LiveId" clId="{7D1AB46C-C667-634B-A568-53461D379017}" dt="2020-09-17T19:50:49.717" v="114" actId="2696"/>
        <pc:sldMkLst>
          <pc:docMk/>
          <pc:sldMk cId="550895674" sldId="988"/>
        </pc:sldMkLst>
      </pc:sldChg>
      <pc:sldChg chg="del">
        <pc:chgData name="Phyllipe Lima" userId="afbdb2a7827722fd" providerId="LiveId" clId="{7D1AB46C-C667-634B-A568-53461D379017}" dt="2020-09-17T19:50:49.698" v="110" actId="2696"/>
        <pc:sldMkLst>
          <pc:docMk/>
          <pc:sldMk cId="1486450883" sldId="989"/>
        </pc:sldMkLst>
      </pc:sldChg>
      <pc:sldChg chg="del">
        <pc:chgData name="Phyllipe Lima" userId="afbdb2a7827722fd" providerId="LiveId" clId="{7D1AB46C-C667-634B-A568-53461D379017}" dt="2020-09-17T19:50:49.727" v="116" actId="2696"/>
        <pc:sldMkLst>
          <pc:docMk/>
          <pc:sldMk cId="3083860081" sldId="990"/>
        </pc:sldMkLst>
      </pc:sldChg>
      <pc:sldChg chg="del">
        <pc:chgData name="Phyllipe Lima" userId="afbdb2a7827722fd" providerId="LiveId" clId="{7D1AB46C-C667-634B-A568-53461D379017}" dt="2020-09-17T19:50:49.712" v="113" actId="2696"/>
        <pc:sldMkLst>
          <pc:docMk/>
          <pc:sldMk cId="2769994759" sldId="991"/>
        </pc:sldMkLst>
      </pc:sldChg>
      <pc:sldChg chg="del">
        <pc:chgData name="Phyllipe Lima" userId="afbdb2a7827722fd" providerId="LiveId" clId="{7D1AB46C-C667-634B-A568-53461D379017}" dt="2020-09-17T19:50:49.707" v="112" actId="2696"/>
        <pc:sldMkLst>
          <pc:docMk/>
          <pc:sldMk cId="2185446569" sldId="993"/>
        </pc:sldMkLst>
      </pc:sldChg>
      <pc:sldChg chg="del">
        <pc:chgData name="Phyllipe Lima" userId="afbdb2a7827722fd" providerId="LiveId" clId="{7D1AB46C-C667-634B-A568-53461D379017}" dt="2020-09-17T19:50:49.702" v="111" actId="2696"/>
        <pc:sldMkLst>
          <pc:docMk/>
          <pc:sldMk cId="1071792118" sldId="994"/>
        </pc:sldMkLst>
      </pc:sldChg>
      <pc:sldChg chg="del">
        <pc:chgData name="Phyllipe Lima" userId="afbdb2a7827722fd" providerId="LiveId" clId="{7D1AB46C-C667-634B-A568-53461D379017}" dt="2020-09-17T19:50:49.687" v="108" actId="2696"/>
        <pc:sldMkLst>
          <pc:docMk/>
          <pc:sldMk cId="694510230" sldId="995"/>
        </pc:sldMkLst>
      </pc:sldChg>
      <pc:sldChg chg="del">
        <pc:chgData name="Phyllipe Lima" userId="afbdb2a7827722fd" providerId="LiveId" clId="{7D1AB46C-C667-634B-A568-53461D379017}" dt="2020-09-17T19:50:49.672" v="105" actId="2696"/>
        <pc:sldMkLst>
          <pc:docMk/>
          <pc:sldMk cId="2116096726" sldId="996"/>
        </pc:sldMkLst>
      </pc:sldChg>
      <pc:sldChg chg="del">
        <pc:chgData name="Phyllipe Lima" userId="afbdb2a7827722fd" providerId="LiveId" clId="{7D1AB46C-C667-634B-A568-53461D379017}" dt="2020-09-17T19:50:49.677" v="106" actId="2696"/>
        <pc:sldMkLst>
          <pc:docMk/>
          <pc:sldMk cId="3630674202" sldId="997"/>
        </pc:sldMkLst>
      </pc:sldChg>
      <pc:sldChg chg="del">
        <pc:chgData name="Phyllipe Lima" userId="afbdb2a7827722fd" providerId="LiveId" clId="{7D1AB46C-C667-634B-A568-53461D379017}" dt="2020-09-17T19:50:49.642" v="99" actId="2696"/>
        <pc:sldMkLst>
          <pc:docMk/>
          <pc:sldMk cId="885056825" sldId="998"/>
        </pc:sldMkLst>
      </pc:sldChg>
      <pc:sldChg chg="del">
        <pc:chgData name="Phyllipe Lima" userId="afbdb2a7827722fd" providerId="LiveId" clId="{7D1AB46C-C667-634B-A568-53461D379017}" dt="2020-09-17T19:50:49.605" v="92" actId="2696"/>
        <pc:sldMkLst>
          <pc:docMk/>
          <pc:sldMk cId="3629574179" sldId="999"/>
        </pc:sldMkLst>
      </pc:sldChg>
      <pc:sldChg chg="del">
        <pc:chgData name="Phyllipe Lima" userId="afbdb2a7827722fd" providerId="LiveId" clId="{7D1AB46C-C667-634B-A568-53461D379017}" dt="2020-09-17T19:50:49.631" v="97" actId="2696"/>
        <pc:sldMkLst>
          <pc:docMk/>
          <pc:sldMk cId="3880256619" sldId="1000"/>
        </pc:sldMkLst>
      </pc:sldChg>
      <pc:sldChg chg="del">
        <pc:chgData name="Phyllipe Lima" userId="afbdb2a7827722fd" providerId="LiveId" clId="{7D1AB46C-C667-634B-A568-53461D379017}" dt="2020-09-17T19:50:49.626" v="96" actId="2696"/>
        <pc:sldMkLst>
          <pc:docMk/>
          <pc:sldMk cId="1989037304" sldId="1001"/>
        </pc:sldMkLst>
      </pc:sldChg>
      <pc:sldChg chg="del">
        <pc:chgData name="Phyllipe Lima" userId="afbdb2a7827722fd" providerId="LiveId" clId="{7D1AB46C-C667-634B-A568-53461D379017}" dt="2020-09-17T19:50:49.621" v="95" actId="2696"/>
        <pc:sldMkLst>
          <pc:docMk/>
          <pc:sldMk cId="107128635" sldId="1002"/>
        </pc:sldMkLst>
      </pc:sldChg>
      <pc:sldChg chg="del">
        <pc:chgData name="Phyllipe Lima" userId="afbdb2a7827722fd" providerId="LiveId" clId="{7D1AB46C-C667-634B-A568-53461D379017}" dt="2020-09-17T19:50:49.616" v="94" actId="2696"/>
        <pc:sldMkLst>
          <pc:docMk/>
          <pc:sldMk cId="607225552" sldId="1003"/>
        </pc:sldMkLst>
      </pc:sldChg>
      <pc:sldChg chg="del">
        <pc:chgData name="Phyllipe Lima" userId="afbdb2a7827722fd" providerId="LiveId" clId="{7D1AB46C-C667-634B-A568-53461D379017}" dt="2020-09-17T19:50:49.610" v="93" actId="2696"/>
        <pc:sldMkLst>
          <pc:docMk/>
          <pc:sldMk cId="1406389037" sldId="1004"/>
        </pc:sldMkLst>
      </pc:sldChg>
      <pc:sldChg chg="del">
        <pc:chgData name="Phyllipe Lima" userId="afbdb2a7827722fd" providerId="LiveId" clId="{7D1AB46C-C667-634B-A568-53461D379017}" dt="2020-09-17T19:50:49.584" v="88" actId="2696"/>
        <pc:sldMkLst>
          <pc:docMk/>
          <pc:sldMk cId="4196786981" sldId="1005"/>
        </pc:sldMkLst>
      </pc:sldChg>
      <pc:sldChg chg="del">
        <pc:chgData name="Phyllipe Lima" userId="afbdb2a7827722fd" providerId="LiveId" clId="{7D1AB46C-C667-634B-A568-53461D379017}" dt="2020-09-17T19:50:49.600" v="91" actId="2696"/>
        <pc:sldMkLst>
          <pc:docMk/>
          <pc:sldMk cId="4174144299" sldId="1006"/>
        </pc:sldMkLst>
      </pc:sldChg>
      <pc:sldChg chg="del">
        <pc:chgData name="Phyllipe Lima" userId="afbdb2a7827722fd" providerId="LiveId" clId="{7D1AB46C-C667-634B-A568-53461D379017}" dt="2020-09-17T19:50:49.594" v="90" actId="2696"/>
        <pc:sldMkLst>
          <pc:docMk/>
          <pc:sldMk cId="1463618729" sldId="1007"/>
        </pc:sldMkLst>
      </pc:sldChg>
      <pc:sldChg chg="del">
        <pc:chgData name="Phyllipe Lima" userId="afbdb2a7827722fd" providerId="LiveId" clId="{7D1AB46C-C667-634B-A568-53461D379017}" dt="2020-09-17T19:50:49.589" v="89" actId="2696"/>
        <pc:sldMkLst>
          <pc:docMk/>
          <pc:sldMk cId="1582620048" sldId="1008"/>
        </pc:sldMkLst>
      </pc:sldChg>
      <pc:sldChg chg="del">
        <pc:chgData name="Phyllipe Lima" userId="afbdb2a7827722fd" providerId="LiveId" clId="{7D1AB46C-C667-634B-A568-53461D379017}" dt="2020-09-17T19:50:49.567" v="85" actId="2696"/>
        <pc:sldMkLst>
          <pc:docMk/>
          <pc:sldMk cId="2219628902" sldId="1009"/>
        </pc:sldMkLst>
      </pc:sldChg>
      <pc:sldChg chg="del">
        <pc:chgData name="Phyllipe Lima" userId="afbdb2a7827722fd" providerId="LiveId" clId="{7D1AB46C-C667-634B-A568-53461D379017}" dt="2020-09-17T19:50:49.578" v="87" actId="2696"/>
        <pc:sldMkLst>
          <pc:docMk/>
          <pc:sldMk cId="4177689749" sldId="1010"/>
        </pc:sldMkLst>
      </pc:sldChg>
      <pc:sldChg chg="del">
        <pc:chgData name="Phyllipe Lima" userId="afbdb2a7827722fd" providerId="LiveId" clId="{7D1AB46C-C667-634B-A568-53461D379017}" dt="2020-09-17T19:50:49.573" v="86" actId="2696"/>
        <pc:sldMkLst>
          <pc:docMk/>
          <pc:sldMk cId="3881097220" sldId="1011"/>
        </pc:sldMkLst>
      </pc:sldChg>
      <pc:sldChg chg="del">
        <pc:chgData name="Phyllipe Lima" userId="afbdb2a7827722fd" providerId="LiveId" clId="{7D1AB46C-C667-634B-A568-53461D379017}" dt="2020-09-17T19:50:49.538" v="80" actId="2696"/>
        <pc:sldMkLst>
          <pc:docMk/>
          <pc:sldMk cId="4030996360" sldId="1012"/>
        </pc:sldMkLst>
      </pc:sldChg>
      <pc:sldChg chg="del">
        <pc:chgData name="Phyllipe Lima" userId="afbdb2a7827722fd" providerId="LiveId" clId="{7D1AB46C-C667-634B-A568-53461D379017}" dt="2020-09-17T19:50:49.561" v="84" actId="2696"/>
        <pc:sldMkLst>
          <pc:docMk/>
          <pc:sldMk cId="3548097534" sldId="1013"/>
        </pc:sldMkLst>
      </pc:sldChg>
      <pc:sldChg chg="del">
        <pc:chgData name="Phyllipe Lima" userId="afbdb2a7827722fd" providerId="LiveId" clId="{7D1AB46C-C667-634B-A568-53461D379017}" dt="2020-09-17T19:50:49.556" v="83" actId="2696"/>
        <pc:sldMkLst>
          <pc:docMk/>
          <pc:sldMk cId="2994667188" sldId="1014"/>
        </pc:sldMkLst>
      </pc:sldChg>
      <pc:sldChg chg="del">
        <pc:chgData name="Phyllipe Lima" userId="afbdb2a7827722fd" providerId="LiveId" clId="{7D1AB46C-C667-634B-A568-53461D379017}" dt="2020-09-17T19:50:49.550" v="82" actId="2696"/>
        <pc:sldMkLst>
          <pc:docMk/>
          <pc:sldMk cId="287323546" sldId="1015"/>
        </pc:sldMkLst>
      </pc:sldChg>
      <pc:sldChg chg="del">
        <pc:chgData name="Phyllipe Lima" userId="afbdb2a7827722fd" providerId="LiveId" clId="{7D1AB46C-C667-634B-A568-53461D379017}" dt="2020-09-17T19:50:49.545" v="81" actId="2696"/>
        <pc:sldMkLst>
          <pc:docMk/>
          <pc:sldMk cId="1099464838" sldId="1016"/>
        </pc:sldMkLst>
      </pc:sldChg>
      <pc:sldChg chg="del">
        <pc:chgData name="Phyllipe Lima" userId="afbdb2a7827722fd" providerId="LiveId" clId="{7D1AB46C-C667-634B-A568-53461D379017}" dt="2020-09-17T19:50:49.504" v="74" actId="2696"/>
        <pc:sldMkLst>
          <pc:docMk/>
          <pc:sldMk cId="2501461860" sldId="1017"/>
        </pc:sldMkLst>
      </pc:sldChg>
      <pc:sldChg chg="del">
        <pc:chgData name="Phyllipe Lima" userId="afbdb2a7827722fd" providerId="LiveId" clId="{7D1AB46C-C667-634B-A568-53461D379017}" dt="2020-09-17T19:50:49.532" v="79" actId="2696"/>
        <pc:sldMkLst>
          <pc:docMk/>
          <pc:sldMk cId="1285903626" sldId="1018"/>
        </pc:sldMkLst>
      </pc:sldChg>
      <pc:sldChg chg="del">
        <pc:chgData name="Phyllipe Lima" userId="afbdb2a7827722fd" providerId="LiveId" clId="{7D1AB46C-C667-634B-A568-53461D379017}" dt="2020-09-17T19:50:49.526" v="78" actId="2696"/>
        <pc:sldMkLst>
          <pc:docMk/>
          <pc:sldMk cId="523125992" sldId="1019"/>
        </pc:sldMkLst>
      </pc:sldChg>
      <pc:sldChg chg="del">
        <pc:chgData name="Phyllipe Lima" userId="afbdb2a7827722fd" providerId="LiveId" clId="{7D1AB46C-C667-634B-A568-53461D379017}" dt="2020-09-17T19:50:49.521" v="77" actId="2696"/>
        <pc:sldMkLst>
          <pc:docMk/>
          <pc:sldMk cId="1589841463" sldId="1020"/>
        </pc:sldMkLst>
      </pc:sldChg>
      <pc:sldChg chg="del">
        <pc:chgData name="Phyllipe Lima" userId="afbdb2a7827722fd" providerId="LiveId" clId="{7D1AB46C-C667-634B-A568-53461D379017}" dt="2020-09-17T19:50:49.515" v="76" actId="2696"/>
        <pc:sldMkLst>
          <pc:docMk/>
          <pc:sldMk cId="603125431" sldId="1021"/>
        </pc:sldMkLst>
      </pc:sldChg>
      <pc:sldChg chg="del">
        <pc:chgData name="Phyllipe Lima" userId="afbdb2a7827722fd" providerId="LiveId" clId="{7D1AB46C-C667-634B-A568-53461D379017}" dt="2020-09-17T19:50:49.509" v="75" actId="2696"/>
        <pc:sldMkLst>
          <pc:docMk/>
          <pc:sldMk cId="3786127654" sldId="1022"/>
        </pc:sldMkLst>
      </pc:sldChg>
      <pc:sldChg chg="del">
        <pc:chgData name="Phyllipe Lima" userId="afbdb2a7827722fd" providerId="LiveId" clId="{7D1AB46C-C667-634B-A568-53461D379017}" dt="2020-09-17T19:50:32.897" v="66" actId="2696"/>
        <pc:sldMkLst>
          <pc:docMk/>
          <pc:sldMk cId="1964148367" sldId="1023"/>
        </pc:sldMkLst>
      </pc:sldChg>
      <pc:sldChg chg="del">
        <pc:chgData name="Phyllipe Lima" userId="afbdb2a7827722fd" providerId="LiveId" clId="{7D1AB46C-C667-634B-A568-53461D379017}" dt="2020-09-17T19:50:49.497" v="73" actId="2696"/>
        <pc:sldMkLst>
          <pc:docMk/>
          <pc:sldMk cId="3333003233" sldId="1024"/>
        </pc:sldMkLst>
      </pc:sldChg>
      <pc:sldChg chg="del">
        <pc:chgData name="Phyllipe Lima" userId="afbdb2a7827722fd" providerId="LiveId" clId="{7D1AB46C-C667-634B-A568-53461D379017}" dt="2020-09-17T19:50:49.492" v="72" actId="2696"/>
        <pc:sldMkLst>
          <pc:docMk/>
          <pc:sldMk cId="2981860016" sldId="1025"/>
        </pc:sldMkLst>
      </pc:sldChg>
      <pc:sldChg chg="del">
        <pc:chgData name="Phyllipe Lima" userId="afbdb2a7827722fd" providerId="LiveId" clId="{7D1AB46C-C667-634B-A568-53461D379017}" dt="2020-09-17T19:50:49.486" v="71" actId="2696"/>
        <pc:sldMkLst>
          <pc:docMk/>
          <pc:sldMk cId="1572581491" sldId="1026"/>
        </pc:sldMkLst>
      </pc:sldChg>
      <pc:sldChg chg="del">
        <pc:chgData name="Phyllipe Lima" userId="afbdb2a7827722fd" providerId="LiveId" clId="{7D1AB46C-C667-634B-A568-53461D379017}" dt="2020-09-17T19:50:49.480" v="70" actId="2696"/>
        <pc:sldMkLst>
          <pc:docMk/>
          <pc:sldMk cId="3348566147" sldId="1027"/>
        </pc:sldMkLst>
      </pc:sldChg>
      <pc:sldChg chg="del">
        <pc:chgData name="Phyllipe Lima" userId="afbdb2a7827722fd" providerId="LiveId" clId="{7D1AB46C-C667-634B-A568-53461D379017}" dt="2020-09-17T19:50:49.474" v="69" actId="2696"/>
        <pc:sldMkLst>
          <pc:docMk/>
          <pc:sldMk cId="1746749250" sldId="1028"/>
        </pc:sldMkLst>
      </pc:sldChg>
      <pc:sldChg chg="del">
        <pc:chgData name="Phyllipe Lima" userId="afbdb2a7827722fd" providerId="LiveId" clId="{7D1AB46C-C667-634B-A568-53461D379017}" dt="2020-09-17T19:50:49.468" v="68" actId="2696"/>
        <pc:sldMkLst>
          <pc:docMk/>
          <pc:sldMk cId="3904971620" sldId="1029"/>
        </pc:sldMkLst>
      </pc:sldChg>
      <pc:sldChg chg="del">
        <pc:chgData name="Phyllipe Lima" userId="afbdb2a7827722fd" providerId="LiveId" clId="{7D1AB46C-C667-634B-A568-53461D379017}" dt="2020-09-17T19:50:34.333" v="67" actId="2696"/>
        <pc:sldMkLst>
          <pc:docMk/>
          <pc:sldMk cId="95035653" sldId="1030"/>
        </pc:sldMkLst>
      </pc:sldChg>
      <pc:sldChg chg="del">
        <pc:chgData name="Phyllipe Lima" userId="afbdb2a7827722fd" providerId="LiveId" clId="{7D1AB46C-C667-634B-A568-53461D379017}" dt="2020-09-17T19:50:49.637" v="98" actId="2696"/>
        <pc:sldMkLst>
          <pc:docMk/>
          <pc:sldMk cId="904314723" sldId="1031"/>
        </pc:sldMkLst>
      </pc:sldChg>
      <pc:sldChg chg="add del">
        <pc:chgData name="Phyllipe Lima" userId="afbdb2a7827722fd" providerId="LiveId" clId="{7D1AB46C-C667-634B-A568-53461D379017}" dt="2020-09-17T19:47:52.463" v="35" actId="2696"/>
        <pc:sldMkLst>
          <pc:docMk/>
          <pc:sldMk cId="3930525546" sldId="1032"/>
        </pc:sldMkLst>
      </pc:sldChg>
      <pc:sldChg chg="add">
        <pc:chgData name="Phyllipe Lima" userId="afbdb2a7827722fd" providerId="LiveId" clId="{7D1AB46C-C667-634B-A568-53461D379017}" dt="2020-09-17T19:47:49.920" v="34"/>
        <pc:sldMkLst>
          <pc:docMk/>
          <pc:sldMk cId="1242904372" sldId="1033"/>
        </pc:sldMkLst>
      </pc:sldChg>
      <pc:sldChg chg="modSp add mod ord">
        <pc:chgData name="Phyllipe Lima" userId="afbdb2a7827722fd" providerId="LiveId" clId="{7D1AB46C-C667-634B-A568-53461D379017}" dt="2020-09-20T16:11:04.944" v="2052" actId="20577"/>
        <pc:sldMkLst>
          <pc:docMk/>
          <pc:sldMk cId="3724847157" sldId="1034"/>
        </pc:sldMkLst>
        <pc:spChg chg="mod">
          <ac:chgData name="Phyllipe Lima" userId="afbdb2a7827722fd" providerId="LiveId" clId="{7D1AB46C-C667-634B-A568-53461D379017}" dt="2020-09-20T16:11:04.944" v="2052" actId="20577"/>
          <ac:spMkLst>
            <pc:docMk/>
            <pc:sldMk cId="3724847157" sldId="1034"/>
            <ac:spMk id="13" creationId="{80214C85-4602-A64F-8A18-B940445EC2CA}"/>
          </ac:spMkLst>
        </pc:spChg>
        <pc:picChg chg="mod">
          <ac:chgData name="Phyllipe Lima" userId="afbdb2a7827722fd" providerId="LiveId" clId="{7D1AB46C-C667-634B-A568-53461D379017}" dt="2020-09-20T16:10:55.883" v="2024" actId="1076"/>
          <ac:picMkLst>
            <pc:docMk/>
            <pc:sldMk cId="3724847157" sldId="1034"/>
            <ac:picMk id="2" creationId="{696C51F8-7226-204F-9EA0-AB852E048B19}"/>
          </ac:picMkLst>
        </pc:picChg>
      </pc:sldChg>
      <pc:sldChg chg="addSp add del">
        <pc:chgData name="Phyllipe Lima" userId="afbdb2a7827722fd" providerId="LiveId" clId="{7D1AB46C-C667-634B-A568-53461D379017}" dt="2020-09-20T02:02:38.177" v="491" actId="2696"/>
        <pc:sldMkLst>
          <pc:docMk/>
          <pc:sldMk cId="4234099055" sldId="1034"/>
        </pc:sldMkLst>
        <pc:picChg chg="add">
          <ac:chgData name="Phyllipe Lima" userId="afbdb2a7827722fd" providerId="LiveId" clId="{7D1AB46C-C667-634B-A568-53461D379017}" dt="2020-09-20T01:39:05.808" v="261"/>
          <ac:picMkLst>
            <pc:docMk/>
            <pc:sldMk cId="4234099055" sldId="1034"/>
            <ac:picMk id="2" creationId="{696C51F8-7226-204F-9EA0-AB852E048B19}"/>
          </ac:picMkLst>
        </pc:picChg>
      </pc:sldChg>
      <pc:sldChg chg="modSp add mod ord">
        <pc:chgData name="Phyllipe Lima" userId="afbdb2a7827722fd" providerId="LiveId" clId="{7D1AB46C-C667-634B-A568-53461D379017}" dt="2020-09-20T16:38:41.991" v="2305" actId="20577"/>
        <pc:sldMkLst>
          <pc:docMk/>
          <pc:sldMk cId="710510575" sldId="1035"/>
        </pc:sldMkLst>
        <pc:spChg chg="mod">
          <ac:chgData name="Phyllipe Lima" userId="afbdb2a7827722fd" providerId="LiveId" clId="{7D1AB46C-C667-634B-A568-53461D379017}" dt="2020-09-20T16:38:41.991" v="2305" actId="20577"/>
          <ac:spMkLst>
            <pc:docMk/>
            <pc:sldMk cId="710510575" sldId="1035"/>
            <ac:spMk id="13" creationId="{80214C85-4602-A64F-8A18-B940445EC2CA}"/>
          </ac:spMkLst>
        </pc:spChg>
        <pc:picChg chg="mod">
          <ac:chgData name="Phyllipe Lima" userId="afbdb2a7827722fd" providerId="LiveId" clId="{7D1AB46C-C667-634B-A568-53461D379017}" dt="2020-09-20T16:38:33.045" v="2269" actId="1076"/>
          <ac:picMkLst>
            <pc:docMk/>
            <pc:sldMk cId="710510575" sldId="1035"/>
            <ac:picMk id="3" creationId="{AE03DDE5-DBED-644B-B5D8-FB74728142F5}"/>
          </ac:picMkLst>
        </pc:picChg>
      </pc:sldChg>
      <pc:sldChg chg="addSp delSp add del mod">
        <pc:chgData name="Phyllipe Lima" userId="afbdb2a7827722fd" providerId="LiveId" clId="{7D1AB46C-C667-634B-A568-53461D379017}" dt="2020-09-20T02:02:38.170" v="490" actId="2696"/>
        <pc:sldMkLst>
          <pc:docMk/>
          <pc:sldMk cId="800742365" sldId="1035"/>
        </pc:sldMkLst>
        <pc:picChg chg="del">
          <ac:chgData name="Phyllipe Lima" userId="afbdb2a7827722fd" providerId="LiveId" clId="{7D1AB46C-C667-634B-A568-53461D379017}" dt="2020-09-20T01:39:10.408" v="263" actId="478"/>
          <ac:picMkLst>
            <pc:docMk/>
            <pc:sldMk cId="800742365" sldId="1035"/>
            <ac:picMk id="2" creationId="{696C51F8-7226-204F-9EA0-AB852E048B19}"/>
          </ac:picMkLst>
        </pc:picChg>
        <pc:picChg chg="add">
          <ac:chgData name="Phyllipe Lima" userId="afbdb2a7827722fd" providerId="LiveId" clId="{7D1AB46C-C667-634B-A568-53461D379017}" dt="2020-09-20T01:41:09.680" v="264"/>
          <ac:picMkLst>
            <pc:docMk/>
            <pc:sldMk cId="800742365" sldId="1035"/>
            <ac:picMk id="3" creationId="{AE03DDE5-DBED-644B-B5D8-FB74728142F5}"/>
          </ac:picMkLst>
        </pc:picChg>
      </pc:sldChg>
      <pc:sldChg chg="add del">
        <pc:chgData name="Phyllipe Lima" userId="afbdb2a7827722fd" providerId="LiveId" clId="{7D1AB46C-C667-634B-A568-53461D379017}" dt="2020-09-20T16:28:29.902" v="2205" actId="2696"/>
        <pc:sldMkLst>
          <pc:docMk/>
          <pc:sldMk cId="1482761980" sldId="1035"/>
        </pc:sldMkLst>
      </pc:sldChg>
      <pc:sldChg chg="addSp delSp modSp add mod ord">
        <pc:chgData name="Phyllipe Lima" userId="afbdb2a7827722fd" providerId="LiveId" clId="{7D1AB46C-C667-634B-A568-53461D379017}" dt="2020-09-20T22:48:50.301" v="4655" actId="20577"/>
        <pc:sldMkLst>
          <pc:docMk/>
          <pc:sldMk cId="3505744273" sldId="1036"/>
        </pc:sldMkLst>
        <pc:spChg chg="mod">
          <ac:chgData name="Phyllipe Lima" userId="afbdb2a7827722fd" providerId="LiveId" clId="{7D1AB46C-C667-634B-A568-53461D379017}" dt="2020-09-20T22:48:50.301" v="4655" actId="20577"/>
          <ac:spMkLst>
            <pc:docMk/>
            <pc:sldMk cId="3505744273" sldId="1036"/>
            <ac:spMk id="13" creationId="{80214C85-4602-A64F-8A18-B940445EC2CA}"/>
          </ac:spMkLst>
        </pc:spChg>
        <pc:picChg chg="add mod">
          <ac:chgData name="Phyllipe Lima" userId="afbdb2a7827722fd" providerId="LiveId" clId="{7D1AB46C-C667-634B-A568-53461D379017}" dt="2020-09-20T01:42:02.969" v="269" actId="1076"/>
          <ac:picMkLst>
            <pc:docMk/>
            <pc:sldMk cId="3505744273" sldId="1036"/>
            <ac:picMk id="2" creationId="{3A3FA5D9-FE9F-8448-A6F0-1671D6E6EC71}"/>
          </ac:picMkLst>
        </pc:picChg>
        <pc:picChg chg="del">
          <ac:chgData name="Phyllipe Lima" userId="afbdb2a7827722fd" providerId="LiveId" clId="{7D1AB46C-C667-634B-A568-53461D379017}" dt="2020-09-20T01:41:58.636" v="266" actId="478"/>
          <ac:picMkLst>
            <pc:docMk/>
            <pc:sldMk cId="3505744273" sldId="1036"/>
            <ac:picMk id="3" creationId="{AE03DDE5-DBED-644B-B5D8-FB74728142F5}"/>
          </ac:picMkLst>
        </pc:picChg>
      </pc:sldChg>
      <pc:sldChg chg="addSp delSp modSp add mod">
        <pc:chgData name="Phyllipe Lima" userId="afbdb2a7827722fd" providerId="LiveId" clId="{7D1AB46C-C667-634B-A568-53461D379017}" dt="2020-09-20T23:32:57.231" v="5806" actId="1076"/>
        <pc:sldMkLst>
          <pc:docMk/>
          <pc:sldMk cId="480011526" sldId="1037"/>
        </pc:sldMkLst>
        <pc:spChg chg="mod">
          <ac:chgData name="Phyllipe Lima" userId="afbdb2a7827722fd" providerId="LiveId" clId="{7D1AB46C-C667-634B-A568-53461D379017}" dt="2020-09-20T23:31:56.276" v="5794" actId="403"/>
          <ac:spMkLst>
            <pc:docMk/>
            <pc:sldMk cId="480011526" sldId="1037"/>
            <ac:spMk id="13" creationId="{80214C85-4602-A64F-8A18-B940445EC2CA}"/>
          </ac:spMkLst>
        </pc:spChg>
        <pc:picChg chg="del">
          <ac:chgData name="Phyllipe Lima" userId="afbdb2a7827722fd" providerId="LiveId" clId="{7D1AB46C-C667-634B-A568-53461D379017}" dt="2020-09-20T01:42:22.740" v="271" actId="478"/>
          <ac:picMkLst>
            <pc:docMk/>
            <pc:sldMk cId="480011526" sldId="1037"/>
            <ac:picMk id="2" creationId="{3A3FA5D9-FE9F-8448-A6F0-1671D6E6EC71}"/>
          </ac:picMkLst>
        </pc:picChg>
        <pc:picChg chg="add del">
          <ac:chgData name="Phyllipe Lima" userId="afbdb2a7827722fd" providerId="LiveId" clId="{7D1AB46C-C667-634B-A568-53461D379017}" dt="2020-09-20T23:16:12.453" v="5763" actId="478"/>
          <ac:picMkLst>
            <pc:docMk/>
            <pc:sldMk cId="480011526" sldId="1037"/>
            <ac:picMk id="3" creationId="{954C5CB9-6F6D-B042-9B35-709631B23814}"/>
          </ac:picMkLst>
        </pc:picChg>
        <pc:picChg chg="add mod">
          <ac:chgData name="Phyllipe Lima" userId="afbdb2a7827722fd" providerId="LiveId" clId="{7D1AB46C-C667-634B-A568-53461D379017}" dt="2020-09-20T23:32:56.174" v="5805" actId="1076"/>
          <ac:picMkLst>
            <pc:docMk/>
            <pc:sldMk cId="480011526" sldId="1037"/>
            <ac:picMk id="4" creationId="{7CF9B8BC-F93F-BD4E-A59B-0915673295A8}"/>
          </ac:picMkLst>
        </pc:picChg>
        <pc:picChg chg="add del mod">
          <ac:chgData name="Phyllipe Lima" userId="afbdb2a7827722fd" providerId="LiveId" clId="{7D1AB46C-C667-634B-A568-53461D379017}" dt="2020-09-20T23:32:46.766" v="5799" actId="478"/>
          <ac:picMkLst>
            <pc:docMk/>
            <pc:sldMk cId="480011526" sldId="1037"/>
            <ac:picMk id="5" creationId="{F8F60EC6-50C1-CB43-8BF8-CE862F49AEEC}"/>
          </ac:picMkLst>
        </pc:picChg>
        <pc:picChg chg="add mod">
          <ac:chgData name="Phyllipe Lima" userId="afbdb2a7827722fd" providerId="LiveId" clId="{7D1AB46C-C667-634B-A568-53461D379017}" dt="2020-09-20T23:32:57.231" v="5806" actId="1076"/>
          <ac:picMkLst>
            <pc:docMk/>
            <pc:sldMk cId="480011526" sldId="1037"/>
            <ac:picMk id="6" creationId="{3E5281E6-9CF0-F845-9207-7AAE27FD3E6E}"/>
          </ac:picMkLst>
        </pc:picChg>
      </pc:sldChg>
      <pc:sldChg chg="modSp add mod ord">
        <pc:chgData name="Phyllipe Lima" userId="afbdb2a7827722fd" providerId="LiveId" clId="{7D1AB46C-C667-634B-A568-53461D379017}" dt="2020-09-20T17:27:46.460" v="3031" actId="20577"/>
        <pc:sldMkLst>
          <pc:docMk/>
          <pc:sldMk cId="567073174" sldId="1038"/>
        </pc:sldMkLst>
        <pc:spChg chg="mod">
          <ac:chgData name="Phyllipe Lima" userId="afbdb2a7827722fd" providerId="LiveId" clId="{7D1AB46C-C667-634B-A568-53461D379017}" dt="2020-09-20T17:27:46.460" v="3031" actId="20577"/>
          <ac:spMkLst>
            <pc:docMk/>
            <pc:sldMk cId="567073174" sldId="1038"/>
            <ac:spMk id="13" creationId="{80214C85-4602-A64F-8A18-B940445EC2CA}"/>
          </ac:spMkLst>
        </pc:spChg>
      </pc:sldChg>
      <pc:sldChg chg="addSp modSp add mod">
        <pc:chgData name="Phyllipe Lima" userId="afbdb2a7827722fd" providerId="LiveId" clId="{7D1AB46C-C667-634B-A568-53461D379017}" dt="2020-09-20T17:30:29.509" v="3049" actId="1076"/>
        <pc:sldMkLst>
          <pc:docMk/>
          <pc:sldMk cId="229310025" sldId="1039"/>
        </pc:sldMkLst>
        <pc:spChg chg="mod">
          <ac:chgData name="Phyllipe Lima" userId="afbdb2a7827722fd" providerId="LiveId" clId="{7D1AB46C-C667-634B-A568-53461D379017}" dt="2020-09-20T17:28:24.254" v="3042" actId="20577"/>
          <ac:spMkLst>
            <pc:docMk/>
            <pc:sldMk cId="229310025" sldId="1039"/>
            <ac:spMk id="13" creationId="{80214C85-4602-A64F-8A18-B940445EC2CA}"/>
          </ac:spMkLst>
        </pc:spChg>
        <pc:picChg chg="add mod">
          <ac:chgData name="Phyllipe Lima" userId="afbdb2a7827722fd" providerId="LiveId" clId="{7D1AB46C-C667-634B-A568-53461D379017}" dt="2020-09-20T17:30:29.509" v="3049" actId="1076"/>
          <ac:picMkLst>
            <pc:docMk/>
            <pc:sldMk cId="229310025" sldId="1039"/>
            <ac:picMk id="9218" creationId="{1BD0024B-E9B5-B147-A995-3F3599F0FBF2}"/>
          </ac:picMkLst>
        </pc:picChg>
      </pc:sldChg>
      <pc:sldChg chg="addSp modSp add mod">
        <pc:chgData name="Phyllipe Lima" userId="afbdb2a7827722fd" providerId="LiveId" clId="{7D1AB46C-C667-634B-A568-53461D379017}" dt="2020-09-20T17:35:46.334" v="3057" actId="1076"/>
        <pc:sldMkLst>
          <pc:docMk/>
          <pc:sldMk cId="1739920844" sldId="1040"/>
        </pc:sldMkLst>
        <pc:spChg chg="mod">
          <ac:chgData name="Phyllipe Lima" userId="afbdb2a7827722fd" providerId="LiveId" clId="{7D1AB46C-C667-634B-A568-53461D379017}" dt="2020-09-20T17:35:37.999" v="3055" actId="20577"/>
          <ac:spMkLst>
            <pc:docMk/>
            <pc:sldMk cId="1739920844" sldId="1040"/>
            <ac:spMk id="13" creationId="{80214C85-4602-A64F-8A18-B940445EC2CA}"/>
          </ac:spMkLst>
        </pc:spChg>
        <pc:picChg chg="add mod">
          <ac:chgData name="Phyllipe Lima" userId="afbdb2a7827722fd" providerId="LiveId" clId="{7D1AB46C-C667-634B-A568-53461D379017}" dt="2020-09-20T17:35:46.334" v="3057" actId="1076"/>
          <ac:picMkLst>
            <pc:docMk/>
            <pc:sldMk cId="1739920844" sldId="1040"/>
            <ac:picMk id="3" creationId="{3CB704C5-B461-0C4A-A070-699EE9FB55DD}"/>
          </ac:picMkLst>
        </pc:picChg>
      </pc:sldChg>
      <pc:sldChg chg="addSp modSp add mod">
        <pc:chgData name="Phyllipe Lima" userId="afbdb2a7827722fd" providerId="LiveId" clId="{7D1AB46C-C667-634B-A568-53461D379017}" dt="2020-09-20T17:36:50.876" v="3063" actId="1076"/>
        <pc:sldMkLst>
          <pc:docMk/>
          <pc:sldMk cId="2150126250" sldId="1041"/>
        </pc:sldMkLst>
        <pc:spChg chg="mod">
          <ac:chgData name="Phyllipe Lima" userId="afbdb2a7827722fd" providerId="LiveId" clId="{7D1AB46C-C667-634B-A568-53461D379017}" dt="2020-09-20T17:36:07.857" v="3058" actId="20577"/>
          <ac:spMkLst>
            <pc:docMk/>
            <pc:sldMk cId="2150126250" sldId="1041"/>
            <ac:spMk id="13" creationId="{80214C85-4602-A64F-8A18-B940445EC2CA}"/>
          </ac:spMkLst>
        </pc:spChg>
        <pc:picChg chg="add mod">
          <ac:chgData name="Phyllipe Lima" userId="afbdb2a7827722fd" providerId="LiveId" clId="{7D1AB46C-C667-634B-A568-53461D379017}" dt="2020-09-20T17:36:50.876" v="3063" actId="1076"/>
          <ac:picMkLst>
            <pc:docMk/>
            <pc:sldMk cId="2150126250" sldId="1041"/>
            <ac:picMk id="11266" creationId="{4378FA71-BFD6-444B-AAFB-03797BBBBF2C}"/>
          </ac:picMkLst>
        </pc:picChg>
      </pc:sldChg>
      <pc:sldChg chg="addSp modSp add mod">
        <pc:chgData name="Phyllipe Lima" userId="afbdb2a7827722fd" providerId="LiveId" clId="{7D1AB46C-C667-634B-A568-53461D379017}" dt="2020-09-20T17:37:39.938" v="3066" actId="1076"/>
        <pc:sldMkLst>
          <pc:docMk/>
          <pc:sldMk cId="2600232807" sldId="1042"/>
        </pc:sldMkLst>
        <pc:spChg chg="mod">
          <ac:chgData name="Phyllipe Lima" userId="afbdb2a7827722fd" providerId="LiveId" clId="{7D1AB46C-C667-634B-A568-53461D379017}" dt="2020-09-20T17:37:15.796" v="3064" actId="20577"/>
          <ac:spMkLst>
            <pc:docMk/>
            <pc:sldMk cId="2600232807" sldId="1042"/>
            <ac:spMk id="13" creationId="{80214C85-4602-A64F-8A18-B940445EC2CA}"/>
          </ac:spMkLst>
        </pc:spChg>
        <pc:picChg chg="add mod">
          <ac:chgData name="Phyllipe Lima" userId="afbdb2a7827722fd" providerId="LiveId" clId="{7D1AB46C-C667-634B-A568-53461D379017}" dt="2020-09-20T17:37:39.938" v="3066" actId="1076"/>
          <ac:picMkLst>
            <pc:docMk/>
            <pc:sldMk cId="2600232807" sldId="1042"/>
            <ac:picMk id="12290" creationId="{94CB4D64-0D89-714F-9E34-310C569D7AAA}"/>
          </ac:picMkLst>
        </pc:picChg>
      </pc:sldChg>
      <pc:sldChg chg="addSp modSp add mod ord">
        <pc:chgData name="Phyllipe Lima" userId="afbdb2a7827722fd" providerId="LiveId" clId="{7D1AB46C-C667-634B-A568-53461D379017}" dt="2020-09-20T13:53:09.716" v="1577" actId="1076"/>
        <pc:sldMkLst>
          <pc:docMk/>
          <pc:sldMk cId="2347065697" sldId="1043"/>
        </pc:sldMkLst>
        <pc:spChg chg="mod">
          <ac:chgData name="Phyllipe Lima" userId="afbdb2a7827722fd" providerId="LiveId" clId="{7D1AB46C-C667-634B-A568-53461D379017}" dt="2020-09-20T13:53:09.716" v="1577" actId="1076"/>
          <ac:spMkLst>
            <pc:docMk/>
            <pc:sldMk cId="2347065697" sldId="1043"/>
            <ac:spMk id="13" creationId="{80214C85-4602-A64F-8A18-B940445EC2CA}"/>
          </ac:spMkLst>
        </pc:spChg>
        <pc:picChg chg="add mod">
          <ac:chgData name="Phyllipe Lima" userId="afbdb2a7827722fd" providerId="LiveId" clId="{7D1AB46C-C667-634B-A568-53461D379017}" dt="2020-09-20T13:53:07.217" v="1576" actId="1076"/>
          <ac:picMkLst>
            <pc:docMk/>
            <pc:sldMk cId="2347065697" sldId="1043"/>
            <ac:picMk id="10242" creationId="{421614C1-FF9E-0543-A3EF-6F6FB177A8F7}"/>
          </ac:picMkLst>
        </pc:picChg>
      </pc:sldChg>
      <pc:sldChg chg="add del">
        <pc:chgData name="Phyllipe Lima" userId="afbdb2a7827722fd" providerId="LiveId" clId="{7D1AB46C-C667-634B-A568-53461D379017}" dt="2020-09-20T02:16:08.084" v="861" actId="2696"/>
        <pc:sldMkLst>
          <pc:docMk/>
          <pc:sldMk cId="568709143" sldId="1044"/>
        </pc:sldMkLst>
      </pc:sldChg>
      <pc:sldChg chg="addSp modSp add mod ord">
        <pc:chgData name="Phyllipe Lima" userId="afbdb2a7827722fd" providerId="LiveId" clId="{7D1AB46C-C667-634B-A568-53461D379017}" dt="2020-09-20T13:42:39.409" v="1441" actId="20577"/>
        <pc:sldMkLst>
          <pc:docMk/>
          <pc:sldMk cId="314639281" sldId="1045"/>
        </pc:sldMkLst>
        <pc:spChg chg="mod">
          <ac:chgData name="Phyllipe Lima" userId="afbdb2a7827722fd" providerId="LiveId" clId="{7D1AB46C-C667-634B-A568-53461D379017}" dt="2020-09-20T13:42:39.409" v="1441" actId="20577"/>
          <ac:spMkLst>
            <pc:docMk/>
            <pc:sldMk cId="314639281" sldId="1045"/>
            <ac:spMk id="13" creationId="{80214C85-4602-A64F-8A18-B940445EC2CA}"/>
          </ac:spMkLst>
        </pc:spChg>
        <pc:picChg chg="add mod">
          <ac:chgData name="Phyllipe Lima" userId="afbdb2a7827722fd" providerId="LiveId" clId="{7D1AB46C-C667-634B-A568-53461D379017}" dt="2020-09-20T02:52:32.995" v="980" actId="1076"/>
          <ac:picMkLst>
            <pc:docMk/>
            <pc:sldMk cId="314639281" sldId="1045"/>
            <ac:picMk id="3" creationId="{FA290DCC-A6D4-B042-89D3-32CA814543B6}"/>
          </ac:picMkLst>
        </pc:picChg>
      </pc:sldChg>
      <pc:sldChg chg="addSp delSp modSp add mod ord">
        <pc:chgData name="Phyllipe Lima" userId="afbdb2a7827722fd" providerId="LiveId" clId="{7D1AB46C-C667-634B-A568-53461D379017}" dt="2020-09-20T14:42:41.489" v="1869" actId="20577"/>
        <pc:sldMkLst>
          <pc:docMk/>
          <pc:sldMk cId="82544163" sldId="1046"/>
        </pc:sldMkLst>
        <pc:spChg chg="add mod">
          <ac:chgData name="Phyllipe Lima" userId="afbdb2a7827722fd" providerId="LiveId" clId="{7D1AB46C-C667-634B-A568-53461D379017}" dt="2020-09-20T14:42:41.489" v="1869" actId="20577"/>
          <ac:spMkLst>
            <pc:docMk/>
            <pc:sldMk cId="82544163" sldId="1046"/>
            <ac:spMk id="4" creationId="{93A55B51-115A-D54B-8B88-1FA5FDF2E7FC}"/>
          </ac:spMkLst>
        </pc:spChg>
        <pc:spChg chg="del mod">
          <ac:chgData name="Phyllipe Lima" userId="afbdb2a7827722fd" providerId="LiveId" clId="{7D1AB46C-C667-634B-A568-53461D379017}" dt="2020-09-20T14:41:04.892" v="1766" actId="478"/>
          <ac:spMkLst>
            <pc:docMk/>
            <pc:sldMk cId="82544163" sldId="1046"/>
            <ac:spMk id="13" creationId="{80214C85-4602-A64F-8A18-B940445EC2CA}"/>
          </ac:spMkLst>
        </pc:spChg>
        <pc:picChg chg="add mod">
          <ac:chgData name="Phyllipe Lima" userId="afbdb2a7827722fd" providerId="LiveId" clId="{7D1AB46C-C667-634B-A568-53461D379017}" dt="2020-09-20T14:41:11.135" v="1769" actId="1076"/>
          <ac:picMkLst>
            <pc:docMk/>
            <pc:sldMk cId="82544163" sldId="1046"/>
            <ac:picMk id="3" creationId="{BADB65A7-D89B-4644-B08F-871F4267C05C}"/>
          </ac:picMkLst>
        </pc:picChg>
      </pc:sldChg>
      <pc:sldChg chg="addSp delSp modSp add mod">
        <pc:chgData name="Phyllipe Lima" userId="afbdb2a7827722fd" providerId="LiveId" clId="{7D1AB46C-C667-634B-A568-53461D379017}" dt="2020-09-20T16:27:48.173" v="2204" actId="20577"/>
        <pc:sldMkLst>
          <pc:docMk/>
          <pc:sldMk cId="2595279986" sldId="1047"/>
        </pc:sldMkLst>
        <pc:spChg chg="mod">
          <ac:chgData name="Phyllipe Lima" userId="afbdb2a7827722fd" providerId="LiveId" clId="{7D1AB46C-C667-634B-A568-53461D379017}" dt="2020-09-20T16:27:48.173" v="2204" actId="20577"/>
          <ac:spMkLst>
            <pc:docMk/>
            <pc:sldMk cId="2595279986" sldId="1047"/>
            <ac:spMk id="13" creationId="{80214C85-4602-A64F-8A18-B940445EC2CA}"/>
          </ac:spMkLst>
        </pc:spChg>
        <pc:picChg chg="add del mod">
          <ac:chgData name="Phyllipe Lima" userId="afbdb2a7827722fd" providerId="LiveId" clId="{7D1AB46C-C667-634B-A568-53461D379017}" dt="2020-09-20T16:27:34.743" v="2183" actId="478"/>
          <ac:picMkLst>
            <pc:docMk/>
            <pc:sldMk cId="2595279986" sldId="1047"/>
            <ac:picMk id="2050" creationId="{0C7AC211-3BE0-144A-AA25-BDA01D1651B7}"/>
          </ac:picMkLst>
        </pc:picChg>
        <pc:picChg chg="add mod">
          <ac:chgData name="Phyllipe Lima" userId="afbdb2a7827722fd" providerId="LiveId" clId="{7D1AB46C-C667-634B-A568-53461D379017}" dt="2020-09-20T16:27:36.947" v="2185" actId="1076"/>
          <ac:picMkLst>
            <pc:docMk/>
            <pc:sldMk cId="2595279986" sldId="1047"/>
            <ac:picMk id="2052" creationId="{15D17B9D-37E7-5F4D-8D83-C44C8AADA9EC}"/>
          </ac:picMkLst>
        </pc:picChg>
      </pc:sldChg>
      <pc:sldChg chg="addSp delSp modSp add mod">
        <pc:chgData name="Phyllipe Lima" userId="afbdb2a7827722fd" providerId="LiveId" clId="{7D1AB46C-C667-634B-A568-53461D379017}" dt="2020-09-20T13:44:43.056" v="1442" actId="20577"/>
        <pc:sldMkLst>
          <pc:docMk/>
          <pc:sldMk cId="2288792051" sldId="1048"/>
        </pc:sldMkLst>
        <pc:spChg chg="mod">
          <ac:chgData name="Phyllipe Lima" userId="afbdb2a7827722fd" providerId="LiveId" clId="{7D1AB46C-C667-634B-A568-53461D379017}" dt="2020-09-20T13:44:43.056" v="1442" actId="20577"/>
          <ac:spMkLst>
            <pc:docMk/>
            <pc:sldMk cId="2288792051" sldId="1048"/>
            <ac:spMk id="13" creationId="{80214C85-4602-A64F-8A18-B940445EC2CA}"/>
          </ac:spMkLst>
        </pc:spChg>
        <pc:picChg chg="add del mod">
          <ac:chgData name="Phyllipe Lima" userId="afbdb2a7827722fd" providerId="LiveId" clId="{7D1AB46C-C667-634B-A568-53461D379017}" dt="2020-09-20T03:00:03.072" v="1343" actId="478"/>
          <ac:picMkLst>
            <pc:docMk/>
            <pc:sldMk cId="2288792051" sldId="1048"/>
            <ac:picMk id="3074" creationId="{74A17812-9044-AD4F-A4AE-F442BC9EAD08}"/>
          </ac:picMkLst>
        </pc:picChg>
        <pc:picChg chg="add mod">
          <ac:chgData name="Phyllipe Lima" userId="afbdb2a7827722fd" providerId="LiveId" clId="{7D1AB46C-C667-634B-A568-53461D379017}" dt="2020-09-20T03:00:10.840" v="1347" actId="1076"/>
          <ac:picMkLst>
            <pc:docMk/>
            <pc:sldMk cId="2288792051" sldId="1048"/>
            <ac:picMk id="3076" creationId="{2A40CFB2-E1F2-7148-A4EE-B2E1EAC2F5E4}"/>
          </ac:picMkLst>
        </pc:picChg>
      </pc:sldChg>
      <pc:sldChg chg="addSp delSp modSp add mod">
        <pc:chgData name="Phyllipe Lima" userId="afbdb2a7827722fd" providerId="LiveId" clId="{7D1AB46C-C667-634B-A568-53461D379017}" dt="2020-09-20T02:57:20.932" v="1185" actId="1076"/>
        <pc:sldMkLst>
          <pc:docMk/>
          <pc:sldMk cId="999069111" sldId="1049"/>
        </pc:sldMkLst>
        <pc:spChg chg="mod">
          <ac:chgData name="Phyllipe Lima" userId="afbdb2a7827722fd" providerId="LiveId" clId="{7D1AB46C-C667-634B-A568-53461D379017}" dt="2020-09-20T02:57:14.166" v="1182" actId="20577"/>
          <ac:spMkLst>
            <pc:docMk/>
            <pc:sldMk cId="999069111" sldId="1049"/>
            <ac:spMk id="13" creationId="{80214C85-4602-A64F-8A18-B940445EC2CA}"/>
          </ac:spMkLst>
        </pc:spChg>
        <pc:picChg chg="del">
          <ac:chgData name="Phyllipe Lima" userId="afbdb2a7827722fd" providerId="LiveId" clId="{7D1AB46C-C667-634B-A568-53461D379017}" dt="2020-09-20T02:56:43.579" v="1181" actId="478"/>
          <ac:picMkLst>
            <pc:docMk/>
            <pc:sldMk cId="999069111" sldId="1049"/>
            <ac:picMk id="3074" creationId="{74A17812-9044-AD4F-A4AE-F442BC9EAD08}"/>
          </ac:picMkLst>
        </pc:picChg>
        <pc:picChg chg="add mod">
          <ac:chgData name="Phyllipe Lima" userId="afbdb2a7827722fd" providerId="LiveId" clId="{7D1AB46C-C667-634B-A568-53461D379017}" dt="2020-09-20T02:57:20.932" v="1185" actId="1076"/>
          <ac:picMkLst>
            <pc:docMk/>
            <pc:sldMk cId="999069111" sldId="1049"/>
            <ac:picMk id="5122" creationId="{EE3A63B6-2DD7-A144-BE79-6461F1A6B96C}"/>
          </ac:picMkLst>
        </pc:picChg>
      </pc:sldChg>
      <pc:sldChg chg="addSp delSp modSp add mod">
        <pc:chgData name="Phyllipe Lima" userId="afbdb2a7827722fd" providerId="LiveId" clId="{7D1AB46C-C667-634B-A568-53461D379017}" dt="2020-09-20T13:45:44.704" v="1444" actId="114"/>
        <pc:sldMkLst>
          <pc:docMk/>
          <pc:sldMk cId="3570792927" sldId="1050"/>
        </pc:sldMkLst>
        <pc:spChg chg="mod">
          <ac:chgData name="Phyllipe Lima" userId="afbdb2a7827722fd" providerId="LiveId" clId="{7D1AB46C-C667-634B-A568-53461D379017}" dt="2020-09-20T13:45:44.704" v="1444" actId="114"/>
          <ac:spMkLst>
            <pc:docMk/>
            <pc:sldMk cId="3570792927" sldId="1050"/>
            <ac:spMk id="13" creationId="{80214C85-4602-A64F-8A18-B940445EC2CA}"/>
          </ac:spMkLst>
        </pc:spChg>
        <pc:picChg chg="add mod">
          <ac:chgData name="Phyllipe Lima" userId="afbdb2a7827722fd" providerId="LiveId" clId="{7D1AB46C-C667-634B-A568-53461D379017}" dt="2020-09-20T02:59:04.231" v="1334" actId="14100"/>
          <ac:picMkLst>
            <pc:docMk/>
            <pc:sldMk cId="3570792927" sldId="1050"/>
            <ac:picMk id="4" creationId="{33660977-C119-874C-9F3D-60443CF5F0B9}"/>
          </ac:picMkLst>
        </pc:picChg>
        <pc:picChg chg="del">
          <ac:chgData name="Phyllipe Lima" userId="afbdb2a7827722fd" providerId="LiveId" clId="{7D1AB46C-C667-634B-A568-53461D379017}" dt="2020-09-20T02:58:18.739" v="1211" actId="478"/>
          <ac:picMkLst>
            <pc:docMk/>
            <pc:sldMk cId="3570792927" sldId="1050"/>
            <ac:picMk id="3074" creationId="{74A17812-9044-AD4F-A4AE-F442BC9EAD08}"/>
          </ac:picMkLst>
        </pc:picChg>
      </pc:sldChg>
      <pc:sldChg chg="addSp delSp modSp add mod">
        <pc:chgData name="Phyllipe Lima" userId="afbdb2a7827722fd" providerId="LiveId" clId="{7D1AB46C-C667-634B-A568-53461D379017}" dt="2020-09-20T13:49:39.280" v="1547" actId="113"/>
        <pc:sldMkLst>
          <pc:docMk/>
          <pc:sldMk cId="571658624" sldId="1051"/>
        </pc:sldMkLst>
        <pc:spChg chg="add mod">
          <ac:chgData name="Phyllipe Lima" userId="afbdb2a7827722fd" providerId="LiveId" clId="{7D1AB46C-C667-634B-A568-53461D379017}" dt="2020-09-20T13:48:39.749" v="1492" actId="1076"/>
          <ac:spMkLst>
            <pc:docMk/>
            <pc:sldMk cId="571658624" sldId="1051"/>
            <ac:spMk id="2" creationId="{8D3F45BA-B00F-684A-95A0-D30D0684CEB8}"/>
          </ac:spMkLst>
        </pc:spChg>
        <pc:spChg chg="add mod">
          <ac:chgData name="Phyllipe Lima" userId="afbdb2a7827722fd" providerId="LiveId" clId="{7D1AB46C-C667-634B-A568-53461D379017}" dt="2020-09-20T13:47:52.726" v="1477" actId="208"/>
          <ac:spMkLst>
            <pc:docMk/>
            <pc:sldMk cId="571658624" sldId="1051"/>
            <ac:spMk id="3" creationId="{E0E0DAE6-3271-3A4D-94FD-A37D3D0C5675}"/>
          </ac:spMkLst>
        </pc:spChg>
        <pc:spChg chg="add mod">
          <ac:chgData name="Phyllipe Lima" userId="afbdb2a7827722fd" providerId="LiveId" clId="{7D1AB46C-C667-634B-A568-53461D379017}" dt="2020-09-20T13:48:55.881" v="1503" actId="1076"/>
          <ac:spMkLst>
            <pc:docMk/>
            <pc:sldMk cId="571658624" sldId="1051"/>
            <ac:spMk id="8" creationId="{CBE4A3B2-6B68-0E49-9E08-AE86E5F719A5}"/>
          </ac:spMkLst>
        </pc:spChg>
        <pc:spChg chg="add mod">
          <ac:chgData name="Phyllipe Lima" userId="afbdb2a7827722fd" providerId="LiveId" clId="{7D1AB46C-C667-634B-A568-53461D379017}" dt="2020-09-20T13:49:04.911" v="1514" actId="20577"/>
          <ac:spMkLst>
            <pc:docMk/>
            <pc:sldMk cId="571658624" sldId="1051"/>
            <ac:spMk id="9" creationId="{4BAF94DB-22B0-DC41-9F0E-9003CA053592}"/>
          </ac:spMkLst>
        </pc:spChg>
        <pc:spChg chg="add mod">
          <ac:chgData name="Phyllipe Lima" userId="afbdb2a7827722fd" providerId="LiveId" clId="{7D1AB46C-C667-634B-A568-53461D379017}" dt="2020-09-20T13:49:26.355" v="1527" actId="14100"/>
          <ac:spMkLst>
            <pc:docMk/>
            <pc:sldMk cId="571658624" sldId="1051"/>
            <ac:spMk id="10" creationId="{AF06FD9B-0D78-DE49-88F8-D65875A9ED99}"/>
          </ac:spMkLst>
        </pc:spChg>
        <pc:spChg chg="add mod">
          <ac:chgData name="Phyllipe Lima" userId="afbdb2a7827722fd" providerId="LiveId" clId="{7D1AB46C-C667-634B-A568-53461D379017}" dt="2020-09-20T13:49:39.280" v="1547" actId="113"/>
          <ac:spMkLst>
            <pc:docMk/>
            <pc:sldMk cId="571658624" sldId="1051"/>
            <ac:spMk id="11" creationId="{AE08CF9A-3D71-6A49-B014-2CE54B51E5D4}"/>
          </ac:spMkLst>
        </pc:spChg>
        <pc:spChg chg="mod">
          <ac:chgData name="Phyllipe Lima" userId="afbdb2a7827722fd" providerId="LiveId" clId="{7D1AB46C-C667-634B-A568-53461D379017}" dt="2020-09-20T13:47:10.242" v="1445" actId="14100"/>
          <ac:spMkLst>
            <pc:docMk/>
            <pc:sldMk cId="571658624" sldId="1051"/>
            <ac:spMk id="13" creationId="{80214C85-4602-A64F-8A18-B940445EC2CA}"/>
          </ac:spMkLst>
        </pc:spChg>
        <pc:picChg chg="del">
          <ac:chgData name="Phyllipe Lima" userId="afbdb2a7827722fd" providerId="LiveId" clId="{7D1AB46C-C667-634B-A568-53461D379017}" dt="2020-09-20T03:01:11.973" v="1349" actId="478"/>
          <ac:picMkLst>
            <pc:docMk/>
            <pc:sldMk cId="571658624" sldId="1051"/>
            <ac:picMk id="4" creationId="{33660977-C119-874C-9F3D-60443CF5F0B9}"/>
          </ac:picMkLst>
        </pc:picChg>
        <pc:picChg chg="add del mod">
          <ac:chgData name="Phyllipe Lima" userId="afbdb2a7827722fd" providerId="LiveId" clId="{7D1AB46C-C667-634B-A568-53461D379017}" dt="2020-09-20T03:04:21.295" v="1420" actId="21"/>
          <ac:picMkLst>
            <pc:docMk/>
            <pc:sldMk cId="571658624" sldId="1051"/>
            <ac:picMk id="8194" creationId="{21FF3E86-5C3C-6F40-9743-391E4A620C0C}"/>
          </ac:picMkLst>
        </pc:picChg>
        <pc:picChg chg="add mod">
          <ac:chgData name="Phyllipe Lima" userId="afbdb2a7827722fd" providerId="LiveId" clId="{7D1AB46C-C667-634B-A568-53461D379017}" dt="2020-09-20T13:47:19.868" v="1450" actId="14100"/>
          <ac:picMkLst>
            <pc:docMk/>
            <pc:sldMk cId="571658624" sldId="1051"/>
            <ac:picMk id="8196" creationId="{00C48B81-F8E2-1E4B-8CEB-B9AF8F8CCBDE}"/>
          </ac:picMkLst>
        </pc:picChg>
      </pc:sldChg>
      <pc:sldChg chg="add del">
        <pc:chgData name="Phyllipe Lima" userId="afbdb2a7827722fd" providerId="LiveId" clId="{7D1AB46C-C667-634B-A568-53461D379017}" dt="2020-09-20T14:42:51.331" v="1871" actId="2696"/>
        <pc:sldMkLst>
          <pc:docMk/>
          <pc:sldMk cId="3935297558" sldId="1052"/>
        </pc:sldMkLst>
      </pc:sldChg>
      <pc:sldChg chg="addSp modSp add mod">
        <pc:chgData name="Phyllipe Lima" userId="afbdb2a7827722fd" providerId="LiveId" clId="{7D1AB46C-C667-634B-A568-53461D379017}" dt="2020-09-20T13:56:12.135" v="1609" actId="114"/>
        <pc:sldMkLst>
          <pc:docMk/>
          <pc:sldMk cId="4242209591" sldId="1053"/>
        </pc:sldMkLst>
        <pc:spChg chg="mod">
          <ac:chgData name="Phyllipe Lima" userId="afbdb2a7827722fd" providerId="LiveId" clId="{7D1AB46C-C667-634B-A568-53461D379017}" dt="2020-09-20T13:56:12.135" v="1609" actId="114"/>
          <ac:spMkLst>
            <pc:docMk/>
            <pc:sldMk cId="4242209591" sldId="1053"/>
            <ac:spMk id="13" creationId="{80214C85-4602-A64F-8A18-B940445EC2CA}"/>
          </ac:spMkLst>
        </pc:spChg>
        <pc:picChg chg="add mod">
          <ac:chgData name="Phyllipe Lima" userId="afbdb2a7827722fd" providerId="LiveId" clId="{7D1AB46C-C667-634B-A568-53461D379017}" dt="2020-09-20T13:54:51.226" v="1607" actId="1076"/>
          <ac:picMkLst>
            <pc:docMk/>
            <pc:sldMk cId="4242209591" sldId="1053"/>
            <ac:picMk id="11266" creationId="{D4F801D7-6AEA-B948-8E66-10DED6BD5CF5}"/>
          </ac:picMkLst>
        </pc:picChg>
      </pc:sldChg>
      <pc:sldChg chg="add del">
        <pc:chgData name="Phyllipe Lima" userId="afbdb2a7827722fd" providerId="LiveId" clId="{7D1AB46C-C667-634B-A568-53461D379017}" dt="2020-09-20T14:32:49.513" v="1643" actId="2696"/>
        <pc:sldMkLst>
          <pc:docMk/>
          <pc:sldMk cId="316243045" sldId="1054"/>
        </pc:sldMkLst>
      </pc:sldChg>
      <pc:sldChg chg="addSp delSp modSp add mod">
        <pc:chgData name="Phyllipe Lima" userId="afbdb2a7827722fd" providerId="LiveId" clId="{7D1AB46C-C667-634B-A568-53461D379017}" dt="2020-09-20T14:32:43.712" v="1642" actId="1076"/>
        <pc:sldMkLst>
          <pc:docMk/>
          <pc:sldMk cId="2131763745" sldId="1055"/>
        </pc:sldMkLst>
        <pc:spChg chg="mod">
          <ac:chgData name="Phyllipe Lima" userId="afbdb2a7827722fd" providerId="LiveId" clId="{7D1AB46C-C667-634B-A568-53461D379017}" dt="2020-09-20T14:32:34.440" v="1639" actId="114"/>
          <ac:spMkLst>
            <pc:docMk/>
            <pc:sldMk cId="2131763745" sldId="1055"/>
            <ac:spMk id="13" creationId="{80214C85-4602-A64F-8A18-B940445EC2CA}"/>
          </ac:spMkLst>
        </pc:spChg>
        <pc:picChg chg="del">
          <ac:chgData name="Phyllipe Lima" userId="afbdb2a7827722fd" providerId="LiveId" clId="{7D1AB46C-C667-634B-A568-53461D379017}" dt="2020-09-20T13:56:48.991" v="1611" actId="478"/>
          <ac:picMkLst>
            <pc:docMk/>
            <pc:sldMk cId="2131763745" sldId="1055"/>
            <ac:picMk id="11266" creationId="{D4F801D7-6AEA-B948-8E66-10DED6BD5CF5}"/>
          </ac:picMkLst>
        </pc:picChg>
        <pc:picChg chg="add mod">
          <ac:chgData name="Phyllipe Lima" userId="afbdb2a7827722fd" providerId="LiveId" clId="{7D1AB46C-C667-634B-A568-53461D379017}" dt="2020-09-20T14:32:43.712" v="1642" actId="1076"/>
          <ac:picMkLst>
            <pc:docMk/>
            <pc:sldMk cId="2131763745" sldId="1055"/>
            <ac:picMk id="13314" creationId="{10B58407-9426-B549-ADB3-00A5B928072F}"/>
          </ac:picMkLst>
        </pc:picChg>
      </pc:sldChg>
      <pc:sldChg chg="addSp delSp modSp add mod modAnim">
        <pc:chgData name="Phyllipe Lima" userId="afbdb2a7827722fd" providerId="LiveId" clId="{7D1AB46C-C667-634B-A568-53461D379017}" dt="2020-09-20T14:43:08.591" v="1876" actId="114"/>
        <pc:sldMkLst>
          <pc:docMk/>
          <pc:sldMk cId="640758820" sldId="1056"/>
        </pc:sldMkLst>
        <pc:spChg chg="add mod">
          <ac:chgData name="Phyllipe Lima" userId="afbdb2a7827722fd" providerId="LiveId" clId="{7D1AB46C-C667-634B-A568-53461D379017}" dt="2020-09-20T14:43:08.591" v="1876" actId="114"/>
          <ac:spMkLst>
            <pc:docMk/>
            <pc:sldMk cId="640758820" sldId="1056"/>
            <ac:spMk id="5" creationId="{2DE908A0-01CA-D24F-968F-661F0F421486}"/>
          </ac:spMkLst>
        </pc:spChg>
        <pc:spChg chg="del mod">
          <ac:chgData name="Phyllipe Lima" userId="afbdb2a7827722fd" providerId="LiveId" clId="{7D1AB46C-C667-634B-A568-53461D379017}" dt="2020-09-20T14:38:04.609" v="1675" actId="478"/>
          <ac:spMkLst>
            <pc:docMk/>
            <pc:sldMk cId="640758820" sldId="1056"/>
            <ac:spMk id="13" creationId="{80214C85-4602-A64F-8A18-B940445EC2CA}"/>
          </ac:spMkLst>
        </pc:spChg>
        <pc:picChg chg="del mod">
          <ac:chgData name="Phyllipe Lima" userId="afbdb2a7827722fd" providerId="LiveId" clId="{7D1AB46C-C667-634B-A568-53461D379017}" dt="2020-09-20T14:33:30.826" v="1646" actId="478"/>
          <ac:picMkLst>
            <pc:docMk/>
            <pc:sldMk cId="640758820" sldId="1056"/>
            <ac:picMk id="13314" creationId="{10B58407-9426-B549-ADB3-00A5B928072F}"/>
          </ac:picMkLst>
        </pc:picChg>
        <pc:picChg chg="add mod">
          <ac:chgData name="Phyllipe Lima" userId="afbdb2a7827722fd" providerId="LiveId" clId="{7D1AB46C-C667-634B-A568-53461D379017}" dt="2020-09-20T14:39:29.527" v="1715" actId="14100"/>
          <ac:picMkLst>
            <pc:docMk/>
            <pc:sldMk cId="640758820" sldId="1056"/>
            <ac:picMk id="15362" creationId="{2629A177-FE73-874E-A191-D2115F63BA08}"/>
          </ac:picMkLst>
        </pc:picChg>
      </pc:sldChg>
      <pc:sldChg chg="add del">
        <pc:chgData name="Phyllipe Lima" userId="afbdb2a7827722fd" providerId="LiveId" clId="{7D1AB46C-C667-634B-A568-53461D379017}" dt="2020-09-20T14:42:50.259" v="1870" actId="2696"/>
        <pc:sldMkLst>
          <pc:docMk/>
          <pc:sldMk cId="718503236" sldId="1057"/>
        </pc:sldMkLst>
      </pc:sldChg>
      <pc:sldChg chg="addSp delSp modSp add mod">
        <pc:chgData name="Phyllipe Lima" userId="afbdb2a7827722fd" providerId="LiveId" clId="{7D1AB46C-C667-634B-A568-53461D379017}" dt="2020-09-20T14:50:19.526" v="1939" actId="20577"/>
        <pc:sldMkLst>
          <pc:docMk/>
          <pc:sldMk cId="1501678458" sldId="1058"/>
        </pc:sldMkLst>
        <pc:spChg chg="add mod">
          <ac:chgData name="Phyllipe Lima" userId="afbdb2a7827722fd" providerId="LiveId" clId="{7D1AB46C-C667-634B-A568-53461D379017}" dt="2020-09-20T14:50:19.526" v="1939" actId="20577"/>
          <ac:spMkLst>
            <pc:docMk/>
            <pc:sldMk cId="1501678458" sldId="1058"/>
            <ac:spMk id="6" creationId="{8CFC31FA-09D0-174C-996B-525E461BBE57}"/>
          </ac:spMkLst>
        </pc:spChg>
        <pc:spChg chg="del">
          <ac:chgData name="Phyllipe Lima" userId="afbdb2a7827722fd" providerId="LiveId" clId="{7D1AB46C-C667-634B-A568-53461D379017}" dt="2020-09-20T14:49:52.736" v="1883" actId="478"/>
          <ac:spMkLst>
            <pc:docMk/>
            <pc:sldMk cId="1501678458" sldId="1058"/>
            <ac:spMk id="13" creationId="{80214C85-4602-A64F-8A18-B940445EC2CA}"/>
          </ac:spMkLst>
        </pc:spChg>
        <pc:picChg chg="del">
          <ac:chgData name="Phyllipe Lima" userId="afbdb2a7827722fd" providerId="LiveId" clId="{7D1AB46C-C667-634B-A568-53461D379017}" dt="2020-09-20T14:49:34.046" v="1877" actId="478"/>
          <ac:picMkLst>
            <pc:docMk/>
            <pc:sldMk cId="1501678458" sldId="1058"/>
            <ac:picMk id="3" creationId="{BADB65A7-D89B-4644-B08F-871F4267C05C}"/>
          </ac:picMkLst>
        </pc:picChg>
        <pc:picChg chg="add del">
          <ac:chgData name="Phyllipe Lima" userId="afbdb2a7827722fd" providerId="LiveId" clId="{7D1AB46C-C667-634B-A568-53461D379017}" dt="2020-09-20T14:49:35.713" v="1879" actId="478"/>
          <ac:picMkLst>
            <pc:docMk/>
            <pc:sldMk cId="1501678458" sldId="1058"/>
            <ac:picMk id="17410" creationId="{B3D2FA70-0F85-EA48-81F7-6C74F22B936B}"/>
          </ac:picMkLst>
        </pc:picChg>
        <pc:picChg chg="add mod">
          <ac:chgData name="Phyllipe Lima" userId="afbdb2a7827722fd" providerId="LiveId" clId="{7D1AB46C-C667-634B-A568-53461D379017}" dt="2020-09-20T14:50:10.463" v="1921" actId="1076"/>
          <ac:picMkLst>
            <pc:docMk/>
            <pc:sldMk cId="1501678458" sldId="1058"/>
            <ac:picMk id="17412" creationId="{10781791-B1B2-7045-AAC1-2869D87BB260}"/>
          </ac:picMkLst>
        </pc:picChg>
      </pc:sldChg>
      <pc:sldChg chg="addSp delSp modSp add mod">
        <pc:chgData name="Phyllipe Lima" userId="afbdb2a7827722fd" providerId="LiveId" clId="{7D1AB46C-C667-634B-A568-53461D379017}" dt="2020-09-20T16:10:32.989" v="2021" actId="20577"/>
        <pc:sldMkLst>
          <pc:docMk/>
          <pc:sldMk cId="1208571692" sldId="1059"/>
        </pc:sldMkLst>
        <pc:spChg chg="mod">
          <ac:chgData name="Phyllipe Lima" userId="afbdb2a7827722fd" providerId="LiveId" clId="{7D1AB46C-C667-634B-A568-53461D379017}" dt="2020-09-20T16:10:32.989" v="2021" actId="20577"/>
          <ac:spMkLst>
            <pc:docMk/>
            <pc:sldMk cId="1208571692" sldId="1059"/>
            <ac:spMk id="13" creationId="{80214C85-4602-A64F-8A18-B940445EC2CA}"/>
          </ac:spMkLst>
        </pc:spChg>
        <pc:picChg chg="add mod">
          <ac:chgData name="Phyllipe Lima" userId="afbdb2a7827722fd" providerId="LiveId" clId="{7D1AB46C-C667-634B-A568-53461D379017}" dt="2020-09-20T16:00:48.689" v="2013" actId="1076"/>
          <ac:picMkLst>
            <pc:docMk/>
            <pc:sldMk cId="1208571692" sldId="1059"/>
            <ac:picMk id="1026" creationId="{912BBAA0-4828-1A4A-8B33-4534039ACE06}"/>
          </ac:picMkLst>
        </pc:picChg>
        <pc:picChg chg="del">
          <ac:chgData name="Phyllipe Lima" userId="afbdb2a7827722fd" providerId="LiveId" clId="{7D1AB46C-C667-634B-A568-53461D379017}" dt="2020-09-20T15:50:14.373" v="1940" actId="478"/>
          <ac:picMkLst>
            <pc:docMk/>
            <pc:sldMk cId="1208571692" sldId="1059"/>
            <ac:picMk id="17412" creationId="{10781791-B1B2-7045-AAC1-2869D87BB260}"/>
          </ac:picMkLst>
        </pc:picChg>
      </pc:sldChg>
      <pc:sldChg chg="addSp delSp modSp add mod ord">
        <pc:chgData name="Phyllipe Lima" userId="afbdb2a7827722fd" providerId="LiveId" clId="{7D1AB46C-C667-634B-A568-53461D379017}" dt="2020-09-20T15:57:23.279" v="1984" actId="20578"/>
        <pc:sldMkLst>
          <pc:docMk/>
          <pc:sldMk cId="1823011368" sldId="1060"/>
        </pc:sldMkLst>
        <pc:spChg chg="add mod">
          <ac:chgData name="Phyllipe Lima" userId="afbdb2a7827722fd" providerId="LiveId" clId="{7D1AB46C-C667-634B-A568-53461D379017}" dt="2020-09-20T15:50:43.276" v="1982" actId="114"/>
          <ac:spMkLst>
            <pc:docMk/>
            <pc:sldMk cId="1823011368" sldId="1060"/>
            <ac:spMk id="3" creationId="{9F6202EC-651D-B241-8E04-888AE29ED9A7}"/>
          </ac:spMkLst>
        </pc:spChg>
        <pc:spChg chg="del">
          <ac:chgData name="Phyllipe Lima" userId="afbdb2a7827722fd" providerId="LiveId" clId="{7D1AB46C-C667-634B-A568-53461D379017}" dt="2020-09-20T15:50:20.300" v="1942" actId="478"/>
          <ac:spMkLst>
            <pc:docMk/>
            <pc:sldMk cId="1823011368" sldId="1060"/>
            <ac:spMk id="13" creationId="{80214C85-4602-A64F-8A18-B940445EC2CA}"/>
          </ac:spMkLst>
        </pc:spChg>
        <pc:picChg chg="add mod">
          <ac:chgData name="Phyllipe Lima" userId="afbdb2a7827722fd" providerId="LiveId" clId="{7D1AB46C-C667-634B-A568-53461D379017}" dt="2020-09-20T15:54:54.335" v="1983"/>
          <ac:picMkLst>
            <pc:docMk/>
            <pc:sldMk cId="1823011368" sldId="1060"/>
            <ac:picMk id="4" creationId="{98EBC1F3-81E1-4046-B85C-EEA7DFA6C4CE}"/>
          </ac:picMkLst>
        </pc:picChg>
      </pc:sldChg>
      <pc:sldChg chg="add del">
        <pc:chgData name="Phyllipe Lima" userId="afbdb2a7827722fd" providerId="LiveId" clId="{7D1AB46C-C667-634B-A568-53461D379017}" dt="2020-09-20T17:07:29.079" v="2404" actId="2696"/>
        <pc:sldMkLst>
          <pc:docMk/>
          <pc:sldMk cId="336144858" sldId="1061"/>
        </pc:sldMkLst>
      </pc:sldChg>
      <pc:sldChg chg="add del">
        <pc:chgData name="Phyllipe Lima" userId="afbdb2a7827722fd" providerId="LiveId" clId="{7D1AB46C-C667-634B-A568-53461D379017}" dt="2020-09-20T17:07:27.863" v="2403" actId="2696"/>
        <pc:sldMkLst>
          <pc:docMk/>
          <pc:sldMk cId="85999289" sldId="1062"/>
        </pc:sldMkLst>
      </pc:sldChg>
      <pc:sldChg chg="add del">
        <pc:chgData name="Phyllipe Lima" userId="afbdb2a7827722fd" providerId="LiveId" clId="{7D1AB46C-C667-634B-A568-53461D379017}" dt="2020-09-20T16:01:56.137" v="2020" actId="2696"/>
        <pc:sldMkLst>
          <pc:docMk/>
          <pc:sldMk cId="3490647811" sldId="1062"/>
        </pc:sldMkLst>
      </pc:sldChg>
      <pc:sldChg chg="addSp modSp add mod">
        <pc:chgData name="Phyllipe Lima" userId="afbdb2a7827722fd" providerId="LiveId" clId="{7D1AB46C-C667-634B-A568-53461D379017}" dt="2020-09-20T17:05:06.761" v="2385" actId="14100"/>
        <pc:sldMkLst>
          <pc:docMk/>
          <pc:sldMk cId="2015967183" sldId="1063"/>
        </pc:sldMkLst>
        <pc:spChg chg="mod">
          <ac:chgData name="Phyllipe Lima" userId="afbdb2a7827722fd" providerId="LiveId" clId="{7D1AB46C-C667-634B-A568-53461D379017}" dt="2020-09-20T17:02:10.705" v="2368" actId="114"/>
          <ac:spMkLst>
            <pc:docMk/>
            <pc:sldMk cId="2015967183" sldId="1063"/>
            <ac:spMk id="13" creationId="{80214C85-4602-A64F-8A18-B940445EC2CA}"/>
          </ac:spMkLst>
        </pc:spChg>
        <pc:picChg chg="add mod">
          <ac:chgData name="Phyllipe Lima" userId="afbdb2a7827722fd" providerId="LiveId" clId="{7D1AB46C-C667-634B-A568-53461D379017}" dt="2020-09-20T17:03:34.242" v="2372" actId="14100"/>
          <ac:picMkLst>
            <pc:docMk/>
            <pc:sldMk cId="2015967183" sldId="1063"/>
            <ac:picMk id="5122" creationId="{B3C0F231-2D59-8F43-B488-34E2433D99F8}"/>
          </ac:picMkLst>
        </pc:picChg>
        <pc:picChg chg="add mod">
          <ac:chgData name="Phyllipe Lima" userId="afbdb2a7827722fd" providerId="LiveId" clId="{7D1AB46C-C667-634B-A568-53461D379017}" dt="2020-09-20T17:04:33.360" v="2379" actId="14100"/>
          <ac:picMkLst>
            <pc:docMk/>
            <pc:sldMk cId="2015967183" sldId="1063"/>
            <ac:picMk id="5124" creationId="{87E15629-919B-8E4A-803E-F9AB0EB485B4}"/>
          </ac:picMkLst>
        </pc:picChg>
        <pc:picChg chg="add mod">
          <ac:chgData name="Phyllipe Lima" userId="afbdb2a7827722fd" providerId="LiveId" clId="{7D1AB46C-C667-634B-A568-53461D379017}" dt="2020-09-20T17:05:06.761" v="2385" actId="14100"/>
          <ac:picMkLst>
            <pc:docMk/>
            <pc:sldMk cId="2015967183" sldId="1063"/>
            <ac:picMk id="5126" creationId="{E071AF07-3B98-CD40-B892-3092D1886155}"/>
          </ac:picMkLst>
        </pc:picChg>
      </pc:sldChg>
      <pc:sldChg chg="delSp modSp add del mod ord">
        <pc:chgData name="Phyllipe Lima" userId="afbdb2a7827722fd" providerId="LiveId" clId="{7D1AB46C-C667-634B-A568-53461D379017}" dt="2020-09-20T16:38:19.617" v="2259" actId="2696"/>
        <pc:sldMkLst>
          <pc:docMk/>
          <pc:sldMk cId="538425085" sldId="1064"/>
        </pc:sldMkLst>
        <pc:spChg chg="mod">
          <ac:chgData name="Phyllipe Lima" userId="afbdb2a7827722fd" providerId="LiveId" clId="{7D1AB46C-C667-634B-A568-53461D379017}" dt="2020-09-20T16:34:11.733" v="2257" actId="20577"/>
          <ac:spMkLst>
            <pc:docMk/>
            <pc:sldMk cId="538425085" sldId="1064"/>
            <ac:spMk id="13" creationId="{80214C85-4602-A64F-8A18-B940445EC2CA}"/>
          </ac:spMkLst>
        </pc:spChg>
        <pc:picChg chg="del">
          <ac:chgData name="Phyllipe Lima" userId="afbdb2a7827722fd" providerId="LiveId" clId="{7D1AB46C-C667-634B-A568-53461D379017}" dt="2020-09-20T16:28:52.237" v="2210" actId="478"/>
          <ac:picMkLst>
            <pc:docMk/>
            <pc:sldMk cId="538425085" sldId="1064"/>
            <ac:picMk id="2050" creationId="{0C7AC211-3BE0-144A-AA25-BDA01D1651B7}"/>
          </ac:picMkLst>
        </pc:picChg>
      </pc:sldChg>
      <pc:sldChg chg="addSp delSp modSp add mod">
        <pc:chgData name="Phyllipe Lima" userId="afbdb2a7827722fd" providerId="LiveId" clId="{7D1AB46C-C667-634B-A568-53461D379017}" dt="2020-09-20T17:11:19.225" v="2472" actId="1076"/>
        <pc:sldMkLst>
          <pc:docMk/>
          <pc:sldMk cId="2648697609" sldId="1064"/>
        </pc:sldMkLst>
        <pc:spChg chg="mod">
          <ac:chgData name="Phyllipe Lima" userId="afbdb2a7827722fd" providerId="LiveId" clId="{7D1AB46C-C667-634B-A568-53461D379017}" dt="2020-09-20T17:11:12.481" v="2469" actId="20577"/>
          <ac:spMkLst>
            <pc:docMk/>
            <pc:sldMk cId="2648697609" sldId="1064"/>
            <ac:spMk id="13" creationId="{80214C85-4602-A64F-8A18-B940445EC2CA}"/>
          </ac:spMkLst>
        </pc:spChg>
        <pc:picChg chg="add mod">
          <ac:chgData name="Phyllipe Lima" userId="afbdb2a7827722fd" providerId="LiveId" clId="{7D1AB46C-C667-634B-A568-53461D379017}" dt="2020-09-20T17:11:19.225" v="2472" actId="1076"/>
          <ac:picMkLst>
            <pc:docMk/>
            <pc:sldMk cId="2648697609" sldId="1064"/>
            <ac:picMk id="4" creationId="{8194515A-63DA-2D44-942B-782DB3C59910}"/>
          </ac:picMkLst>
        </pc:picChg>
        <pc:picChg chg="add del mod">
          <ac:chgData name="Phyllipe Lima" userId="afbdb2a7827722fd" providerId="LiveId" clId="{7D1AB46C-C667-634B-A568-53461D379017}" dt="2020-09-20T17:06:54.355" v="2397" actId="478"/>
          <ac:picMkLst>
            <pc:docMk/>
            <pc:sldMk cId="2648697609" sldId="1064"/>
            <ac:picMk id="6146" creationId="{6ED525C5-1D72-8049-9D31-124BE5B3EFBD}"/>
          </ac:picMkLst>
        </pc:picChg>
      </pc:sldChg>
      <pc:sldChg chg="add del">
        <pc:chgData name="Phyllipe Lima" userId="afbdb2a7827722fd" providerId="LiveId" clId="{7D1AB46C-C667-634B-A568-53461D379017}" dt="2020-09-20T16:30:03.120" v="2252" actId="2696"/>
        <pc:sldMkLst>
          <pc:docMk/>
          <pc:sldMk cId="372093598" sldId="1065"/>
        </pc:sldMkLst>
      </pc:sldChg>
      <pc:sldChg chg="addSp delSp modSp add mod">
        <pc:chgData name="Phyllipe Lima" userId="afbdb2a7827722fd" providerId="LiveId" clId="{7D1AB46C-C667-634B-A568-53461D379017}" dt="2020-09-20T17:17:38.899" v="2729" actId="1076"/>
        <pc:sldMkLst>
          <pc:docMk/>
          <pc:sldMk cId="3061735083" sldId="1065"/>
        </pc:sldMkLst>
        <pc:spChg chg="mod">
          <ac:chgData name="Phyllipe Lima" userId="afbdb2a7827722fd" providerId="LiveId" clId="{7D1AB46C-C667-634B-A568-53461D379017}" dt="2020-09-20T17:17:01.553" v="2714" actId="20577"/>
          <ac:spMkLst>
            <pc:docMk/>
            <pc:sldMk cId="3061735083" sldId="1065"/>
            <ac:spMk id="13" creationId="{80214C85-4602-A64F-8A18-B940445EC2CA}"/>
          </ac:spMkLst>
        </pc:spChg>
        <pc:picChg chg="add del mod">
          <ac:chgData name="Phyllipe Lima" userId="afbdb2a7827722fd" providerId="LiveId" clId="{7D1AB46C-C667-634B-A568-53461D379017}" dt="2020-09-20T17:14:53.241" v="2675" actId="478"/>
          <ac:picMkLst>
            <pc:docMk/>
            <pc:sldMk cId="3061735083" sldId="1065"/>
            <ac:picMk id="3" creationId="{2BC89346-466C-8748-84D3-F3B6363B73B2}"/>
          </ac:picMkLst>
        </pc:picChg>
        <pc:picChg chg="add del mod">
          <ac:chgData name="Phyllipe Lima" userId="afbdb2a7827722fd" providerId="LiveId" clId="{7D1AB46C-C667-634B-A568-53461D379017}" dt="2020-09-20T17:14:49.253" v="2673" actId="478"/>
          <ac:picMkLst>
            <pc:docMk/>
            <pc:sldMk cId="3061735083" sldId="1065"/>
            <ac:picMk id="4" creationId="{788F6413-8C5B-EA46-B34A-8EE34C1BC61C}"/>
          </ac:picMkLst>
        </pc:picChg>
        <pc:picChg chg="add del mod">
          <ac:chgData name="Phyllipe Lima" userId="afbdb2a7827722fd" providerId="LiveId" clId="{7D1AB46C-C667-634B-A568-53461D379017}" dt="2020-09-20T17:15:09.495" v="2682" actId="478"/>
          <ac:picMkLst>
            <pc:docMk/>
            <pc:sldMk cId="3061735083" sldId="1065"/>
            <ac:picMk id="5" creationId="{1D26B0E1-9E6C-DB47-B161-1246D564EA77}"/>
          </ac:picMkLst>
        </pc:picChg>
        <pc:picChg chg="add mod">
          <ac:chgData name="Phyllipe Lima" userId="afbdb2a7827722fd" providerId="LiveId" clId="{7D1AB46C-C667-634B-A568-53461D379017}" dt="2020-09-20T17:17:30.474" v="2724" actId="1076"/>
          <ac:picMkLst>
            <pc:docMk/>
            <pc:sldMk cId="3061735083" sldId="1065"/>
            <ac:picMk id="7" creationId="{D0701AA5-2B9A-7247-9D4C-0215398367EC}"/>
          </ac:picMkLst>
        </pc:picChg>
        <pc:picChg chg="add del mod">
          <ac:chgData name="Phyllipe Lima" userId="afbdb2a7827722fd" providerId="LiveId" clId="{7D1AB46C-C667-634B-A568-53461D379017}" dt="2020-09-20T17:17:09.615" v="2715" actId="478"/>
          <ac:picMkLst>
            <pc:docMk/>
            <pc:sldMk cId="3061735083" sldId="1065"/>
            <ac:picMk id="8" creationId="{FA959F8A-CC51-114E-9EDB-4F26A95F065A}"/>
          </ac:picMkLst>
        </pc:picChg>
        <pc:picChg chg="add mod">
          <ac:chgData name="Phyllipe Lima" userId="afbdb2a7827722fd" providerId="LiveId" clId="{7D1AB46C-C667-634B-A568-53461D379017}" dt="2020-09-20T17:17:38.899" v="2729" actId="1076"/>
          <ac:picMkLst>
            <pc:docMk/>
            <pc:sldMk cId="3061735083" sldId="1065"/>
            <ac:picMk id="7170" creationId="{4D33CDC1-140B-F44E-8E9B-78B085FA70A5}"/>
          </ac:picMkLst>
        </pc:picChg>
        <pc:picChg chg="add mod">
          <ac:chgData name="Phyllipe Lima" userId="afbdb2a7827722fd" providerId="LiveId" clId="{7D1AB46C-C667-634B-A568-53461D379017}" dt="2020-09-20T17:17:35.119" v="2726" actId="1076"/>
          <ac:picMkLst>
            <pc:docMk/>
            <pc:sldMk cId="3061735083" sldId="1065"/>
            <ac:picMk id="7172" creationId="{9D2B8679-8484-F141-83D2-9175643DDCC0}"/>
          </ac:picMkLst>
        </pc:picChg>
        <pc:picChg chg="add mod">
          <ac:chgData name="Phyllipe Lima" userId="afbdb2a7827722fd" providerId="LiveId" clId="{7D1AB46C-C667-634B-A568-53461D379017}" dt="2020-09-20T17:17:33.105" v="2725" actId="1076"/>
          <ac:picMkLst>
            <pc:docMk/>
            <pc:sldMk cId="3061735083" sldId="1065"/>
            <ac:picMk id="7174" creationId="{1CD16EDD-B3F1-8345-A37E-E2B4B21F8E6D}"/>
          </ac:picMkLst>
        </pc:picChg>
      </pc:sldChg>
      <pc:sldChg chg="addSp modSp add mod">
        <pc:chgData name="Phyllipe Lima" userId="afbdb2a7827722fd" providerId="LiveId" clId="{7D1AB46C-C667-634B-A568-53461D379017}" dt="2020-09-20T17:18:53.330" v="2750" actId="1076"/>
        <pc:sldMkLst>
          <pc:docMk/>
          <pc:sldMk cId="1377165432" sldId="1066"/>
        </pc:sldMkLst>
        <pc:spChg chg="mod">
          <ac:chgData name="Phyllipe Lima" userId="afbdb2a7827722fd" providerId="LiveId" clId="{7D1AB46C-C667-634B-A568-53461D379017}" dt="2020-09-20T17:17:56.406" v="2741" actId="20577"/>
          <ac:spMkLst>
            <pc:docMk/>
            <pc:sldMk cId="1377165432" sldId="1066"/>
            <ac:spMk id="13" creationId="{80214C85-4602-A64F-8A18-B940445EC2CA}"/>
          </ac:spMkLst>
        </pc:spChg>
        <pc:picChg chg="add mod">
          <ac:chgData name="Phyllipe Lima" userId="afbdb2a7827722fd" providerId="LiveId" clId="{7D1AB46C-C667-634B-A568-53461D379017}" dt="2020-09-20T17:18:27.386" v="2745" actId="1076"/>
          <ac:picMkLst>
            <pc:docMk/>
            <pc:sldMk cId="1377165432" sldId="1066"/>
            <ac:picMk id="8194" creationId="{5934AEA1-0C18-444E-A08D-4CB18276C7AB}"/>
          </ac:picMkLst>
        </pc:picChg>
        <pc:picChg chg="add mod">
          <ac:chgData name="Phyllipe Lima" userId="afbdb2a7827722fd" providerId="LiveId" clId="{7D1AB46C-C667-634B-A568-53461D379017}" dt="2020-09-20T17:18:53.330" v="2750" actId="1076"/>
          <ac:picMkLst>
            <pc:docMk/>
            <pc:sldMk cId="1377165432" sldId="1066"/>
            <ac:picMk id="8196" creationId="{815CE351-C5F6-3F41-8112-79D1F8684F0F}"/>
          </ac:picMkLst>
        </pc:picChg>
      </pc:sldChg>
      <pc:sldChg chg="modSp add mod">
        <pc:chgData name="Phyllipe Lima" userId="afbdb2a7827722fd" providerId="LiveId" clId="{7D1AB46C-C667-634B-A568-53461D379017}" dt="2020-09-20T17:25:27.726" v="2808" actId="1076"/>
        <pc:sldMkLst>
          <pc:docMk/>
          <pc:sldMk cId="289971366" sldId="1067"/>
        </pc:sldMkLst>
        <pc:spChg chg="mod">
          <ac:chgData name="Phyllipe Lima" userId="afbdb2a7827722fd" providerId="LiveId" clId="{7D1AB46C-C667-634B-A568-53461D379017}" dt="2020-09-20T17:25:27.726" v="2808" actId="1076"/>
          <ac:spMkLst>
            <pc:docMk/>
            <pc:sldMk cId="289971366" sldId="1067"/>
            <ac:spMk id="13" creationId="{80214C85-4602-A64F-8A18-B940445EC2CA}"/>
          </ac:spMkLst>
        </pc:spChg>
      </pc:sldChg>
      <pc:sldChg chg="addSp delSp modSp add mod">
        <pc:chgData name="Phyllipe Lima" userId="afbdb2a7827722fd" providerId="LiveId" clId="{7D1AB46C-C667-634B-A568-53461D379017}" dt="2020-09-20T23:59:31.895" v="6325" actId="20577"/>
        <pc:sldMkLst>
          <pc:docMk/>
          <pc:sldMk cId="3594355165" sldId="1068"/>
        </pc:sldMkLst>
        <pc:spChg chg="mod">
          <ac:chgData name="Phyllipe Lima" userId="afbdb2a7827722fd" providerId="LiveId" clId="{7D1AB46C-C667-634B-A568-53461D379017}" dt="2020-09-20T23:59:31.895" v="6325" actId="20577"/>
          <ac:spMkLst>
            <pc:docMk/>
            <pc:sldMk cId="3594355165" sldId="1068"/>
            <ac:spMk id="13" creationId="{80214C85-4602-A64F-8A18-B940445EC2CA}"/>
          </ac:spMkLst>
        </pc:spChg>
        <pc:picChg chg="del">
          <ac:chgData name="Phyllipe Lima" userId="afbdb2a7827722fd" providerId="LiveId" clId="{7D1AB46C-C667-634B-A568-53461D379017}" dt="2020-09-20T22:49:48.956" v="4711" actId="478"/>
          <ac:picMkLst>
            <pc:docMk/>
            <pc:sldMk cId="3594355165" sldId="1068"/>
            <ac:picMk id="2" creationId="{3A3FA5D9-FE9F-8448-A6F0-1671D6E6EC71}"/>
          </ac:picMkLst>
        </pc:picChg>
        <pc:picChg chg="add mod">
          <ac:chgData name="Phyllipe Lima" userId="afbdb2a7827722fd" providerId="LiveId" clId="{7D1AB46C-C667-634B-A568-53461D379017}" dt="2020-09-20T22:59:59.975" v="4879" actId="1076"/>
          <ac:picMkLst>
            <pc:docMk/>
            <pc:sldMk cId="3594355165" sldId="1068"/>
            <ac:picMk id="7" creationId="{AE4AB2DE-96C3-634C-993C-08E844C591F4}"/>
          </ac:picMkLst>
        </pc:picChg>
        <pc:picChg chg="add del mod">
          <ac:chgData name="Phyllipe Lima" userId="afbdb2a7827722fd" providerId="LiveId" clId="{7D1AB46C-C667-634B-A568-53461D379017}" dt="2020-09-20T22:51:25.037" v="4782" actId="478"/>
          <ac:picMkLst>
            <pc:docMk/>
            <pc:sldMk cId="3594355165" sldId="1068"/>
            <ac:picMk id="1026" creationId="{60402C7D-111D-ED45-81E8-F5E713FA1473}"/>
          </ac:picMkLst>
        </pc:picChg>
        <pc:picChg chg="add del mod">
          <ac:chgData name="Phyllipe Lima" userId="afbdb2a7827722fd" providerId="LiveId" clId="{7D1AB46C-C667-634B-A568-53461D379017}" dt="2020-09-20T22:58:51.046" v="4863" actId="478"/>
          <ac:picMkLst>
            <pc:docMk/>
            <pc:sldMk cId="3594355165" sldId="1068"/>
            <ac:picMk id="1028" creationId="{5BA7159B-C94D-B64F-8516-D8E60CB3F218}"/>
          </ac:picMkLst>
        </pc:picChg>
        <pc:picChg chg="add del mod">
          <ac:chgData name="Phyllipe Lima" userId="afbdb2a7827722fd" providerId="LiveId" clId="{7D1AB46C-C667-634B-A568-53461D379017}" dt="2020-09-20T22:58:50.375" v="4862" actId="478"/>
          <ac:picMkLst>
            <pc:docMk/>
            <pc:sldMk cId="3594355165" sldId="1068"/>
            <ac:picMk id="1030" creationId="{938B4C37-4BAA-8D4C-BA11-698B8DBE6B11}"/>
          </ac:picMkLst>
        </pc:picChg>
      </pc:sldChg>
      <pc:sldChg chg="add del">
        <pc:chgData name="Phyllipe Lima" userId="afbdb2a7827722fd" providerId="LiveId" clId="{7D1AB46C-C667-634B-A568-53461D379017}" dt="2020-09-20T18:15:42.522" v="4571" actId="2696"/>
        <pc:sldMkLst>
          <pc:docMk/>
          <pc:sldMk cId="4110436135" sldId="1069"/>
        </pc:sldMkLst>
      </pc:sldChg>
      <pc:sldChg chg="delSp modSp add mod">
        <pc:chgData name="Phyllipe Lima" userId="afbdb2a7827722fd" providerId="LiveId" clId="{7D1AB46C-C667-634B-A568-53461D379017}" dt="2020-09-20T17:57:33.239" v="3728" actId="1076"/>
        <pc:sldMkLst>
          <pc:docMk/>
          <pc:sldMk cId="2524387412" sldId="1070"/>
        </pc:sldMkLst>
        <pc:spChg chg="mod">
          <ac:chgData name="Phyllipe Lima" userId="afbdb2a7827722fd" providerId="LiveId" clId="{7D1AB46C-C667-634B-A568-53461D379017}" dt="2020-09-20T17:57:33.239" v="3728" actId="1076"/>
          <ac:spMkLst>
            <pc:docMk/>
            <pc:sldMk cId="2524387412" sldId="1070"/>
            <ac:spMk id="13" creationId="{80214C85-4602-A64F-8A18-B940445EC2CA}"/>
          </ac:spMkLst>
        </pc:spChg>
        <pc:picChg chg="del">
          <ac:chgData name="Phyllipe Lima" userId="afbdb2a7827722fd" providerId="LiveId" clId="{7D1AB46C-C667-634B-A568-53461D379017}" dt="2020-09-20T17:38:31.264" v="3069" actId="478"/>
          <ac:picMkLst>
            <pc:docMk/>
            <pc:sldMk cId="2524387412" sldId="1070"/>
            <ac:picMk id="2" creationId="{3A3FA5D9-FE9F-8448-A6F0-1671D6E6EC71}"/>
          </ac:picMkLst>
        </pc:picChg>
      </pc:sldChg>
      <pc:sldChg chg="modSp add mod">
        <pc:chgData name="Phyllipe Lima" userId="afbdb2a7827722fd" providerId="LiveId" clId="{7D1AB46C-C667-634B-A568-53461D379017}" dt="2020-09-20T18:15:01.172" v="4562" actId="114"/>
        <pc:sldMkLst>
          <pc:docMk/>
          <pc:sldMk cId="2363950694" sldId="1071"/>
        </pc:sldMkLst>
        <pc:spChg chg="mod">
          <ac:chgData name="Phyllipe Lima" userId="afbdb2a7827722fd" providerId="LiveId" clId="{7D1AB46C-C667-634B-A568-53461D379017}" dt="2020-09-20T18:15:01.172" v="4562" actId="114"/>
          <ac:spMkLst>
            <pc:docMk/>
            <pc:sldMk cId="2363950694" sldId="1071"/>
            <ac:spMk id="13" creationId="{80214C85-4602-A64F-8A18-B940445EC2CA}"/>
          </ac:spMkLst>
        </pc:spChg>
      </pc:sldChg>
      <pc:sldChg chg="modSp add mod">
        <pc:chgData name="Phyllipe Lima" userId="afbdb2a7827722fd" providerId="LiveId" clId="{7D1AB46C-C667-634B-A568-53461D379017}" dt="2020-09-20T23:59:07.464" v="6321" actId="114"/>
        <pc:sldMkLst>
          <pc:docMk/>
          <pc:sldMk cId="2479572397" sldId="1072"/>
        </pc:sldMkLst>
        <pc:spChg chg="mod">
          <ac:chgData name="Phyllipe Lima" userId="afbdb2a7827722fd" providerId="LiveId" clId="{7D1AB46C-C667-634B-A568-53461D379017}" dt="2020-09-20T23:59:07.464" v="6321" actId="114"/>
          <ac:spMkLst>
            <pc:docMk/>
            <pc:sldMk cId="2479572397" sldId="1072"/>
            <ac:spMk id="13" creationId="{80214C85-4602-A64F-8A18-B940445EC2CA}"/>
          </ac:spMkLst>
        </pc:spChg>
      </pc:sldChg>
      <pc:sldChg chg="addSp modSp add mod ord">
        <pc:chgData name="Phyllipe Lima" userId="afbdb2a7827722fd" providerId="LiveId" clId="{7D1AB46C-C667-634B-A568-53461D379017}" dt="2020-09-20T17:58:54.855" v="3752" actId="1076"/>
        <pc:sldMkLst>
          <pc:docMk/>
          <pc:sldMk cId="2609247775" sldId="1073"/>
        </pc:sldMkLst>
        <pc:spChg chg="mod">
          <ac:chgData name="Phyllipe Lima" userId="afbdb2a7827722fd" providerId="LiveId" clId="{7D1AB46C-C667-634B-A568-53461D379017}" dt="2020-09-20T17:58:48.279" v="3750" actId="790"/>
          <ac:spMkLst>
            <pc:docMk/>
            <pc:sldMk cId="2609247775" sldId="1073"/>
            <ac:spMk id="13" creationId="{80214C85-4602-A64F-8A18-B940445EC2CA}"/>
          </ac:spMkLst>
        </pc:spChg>
        <pc:picChg chg="add mod">
          <ac:chgData name="Phyllipe Lima" userId="afbdb2a7827722fd" providerId="LiveId" clId="{7D1AB46C-C667-634B-A568-53461D379017}" dt="2020-09-20T17:58:54.855" v="3752" actId="1076"/>
          <ac:picMkLst>
            <pc:docMk/>
            <pc:sldMk cId="2609247775" sldId="1073"/>
            <ac:picMk id="13314" creationId="{A264D647-A8D9-E546-BA28-9C6A1EEEE855}"/>
          </ac:picMkLst>
        </pc:picChg>
      </pc:sldChg>
      <pc:sldChg chg="addSp delSp modSp add mod">
        <pc:chgData name="Phyllipe Lima" userId="afbdb2a7827722fd" providerId="LiveId" clId="{7D1AB46C-C667-634B-A568-53461D379017}" dt="2020-09-20T18:15:22.096" v="4570" actId="1076"/>
        <pc:sldMkLst>
          <pc:docMk/>
          <pc:sldMk cId="2280654355" sldId="1074"/>
        </pc:sldMkLst>
        <pc:spChg chg="mod">
          <ac:chgData name="Phyllipe Lima" userId="afbdb2a7827722fd" providerId="LiveId" clId="{7D1AB46C-C667-634B-A568-53461D379017}" dt="2020-09-20T18:12:53.442" v="4544" actId="20577"/>
          <ac:spMkLst>
            <pc:docMk/>
            <pc:sldMk cId="2280654355" sldId="1074"/>
            <ac:spMk id="13" creationId="{80214C85-4602-A64F-8A18-B940445EC2CA}"/>
          </ac:spMkLst>
        </pc:spChg>
        <pc:picChg chg="add del mod">
          <ac:chgData name="Phyllipe Lima" userId="afbdb2a7827722fd" providerId="LiveId" clId="{7D1AB46C-C667-634B-A568-53461D379017}" dt="2020-09-20T18:13:21.615" v="4547" actId="478"/>
          <ac:picMkLst>
            <pc:docMk/>
            <pc:sldMk cId="2280654355" sldId="1074"/>
            <ac:picMk id="20482" creationId="{3FB8C129-42A2-A542-8AE0-59F52D78CF39}"/>
          </ac:picMkLst>
        </pc:picChg>
        <pc:picChg chg="add del mod">
          <ac:chgData name="Phyllipe Lima" userId="afbdb2a7827722fd" providerId="LiveId" clId="{7D1AB46C-C667-634B-A568-53461D379017}" dt="2020-09-20T18:13:48.150" v="4555" actId="478"/>
          <ac:picMkLst>
            <pc:docMk/>
            <pc:sldMk cId="2280654355" sldId="1074"/>
            <ac:picMk id="20484" creationId="{3A58E8F6-3FE6-D14F-A24F-3F8652FF3EA3}"/>
          </ac:picMkLst>
        </pc:picChg>
        <pc:picChg chg="add mod">
          <ac:chgData name="Phyllipe Lima" userId="afbdb2a7827722fd" providerId="LiveId" clId="{7D1AB46C-C667-634B-A568-53461D379017}" dt="2020-09-20T18:15:22.096" v="4570" actId="1076"/>
          <ac:picMkLst>
            <pc:docMk/>
            <pc:sldMk cId="2280654355" sldId="1074"/>
            <ac:picMk id="20486" creationId="{5D910383-D03F-1E49-BFE3-E8EAD4D047C0}"/>
          </ac:picMkLst>
        </pc:picChg>
        <pc:picChg chg="add mod">
          <ac:chgData name="Phyllipe Lima" userId="afbdb2a7827722fd" providerId="LiveId" clId="{7D1AB46C-C667-634B-A568-53461D379017}" dt="2020-09-20T18:15:20.093" v="4569" actId="1076"/>
          <ac:picMkLst>
            <pc:docMk/>
            <pc:sldMk cId="2280654355" sldId="1074"/>
            <ac:picMk id="20488" creationId="{EAB867BB-9316-0848-93DB-3C27842DA428}"/>
          </ac:picMkLst>
        </pc:picChg>
      </pc:sldChg>
      <pc:sldChg chg="addSp delSp modSp add mod">
        <pc:chgData name="Phyllipe Lima" userId="afbdb2a7827722fd" providerId="LiveId" clId="{7D1AB46C-C667-634B-A568-53461D379017}" dt="2020-09-20T22:45:07.266" v="4573" actId="114"/>
        <pc:sldMkLst>
          <pc:docMk/>
          <pc:sldMk cId="3901365801" sldId="1075"/>
        </pc:sldMkLst>
        <pc:spChg chg="add mod">
          <ac:chgData name="Phyllipe Lima" userId="afbdb2a7827722fd" providerId="LiveId" clId="{7D1AB46C-C667-634B-A568-53461D379017}" dt="2020-09-20T18:03:18.206" v="3887" actId="1076"/>
          <ac:spMkLst>
            <pc:docMk/>
            <pc:sldMk cId="3901365801" sldId="1075"/>
            <ac:spMk id="2" creationId="{4E8534F6-5059-1B45-8A33-A6BF5DE427E7}"/>
          </ac:spMkLst>
        </pc:spChg>
        <pc:spChg chg="add mod">
          <ac:chgData name="Phyllipe Lima" userId="afbdb2a7827722fd" providerId="LiveId" clId="{7D1AB46C-C667-634B-A568-53461D379017}" dt="2020-09-20T18:03:46.809" v="3904" actId="1076"/>
          <ac:spMkLst>
            <pc:docMk/>
            <pc:sldMk cId="3901365801" sldId="1075"/>
            <ac:spMk id="5" creationId="{E79A8B6B-5B37-1140-8EC8-43B9197D2B21}"/>
          </ac:spMkLst>
        </pc:spChg>
        <pc:spChg chg="mod">
          <ac:chgData name="Phyllipe Lima" userId="afbdb2a7827722fd" providerId="LiveId" clId="{7D1AB46C-C667-634B-A568-53461D379017}" dt="2020-09-20T22:45:07.266" v="4573" actId="114"/>
          <ac:spMkLst>
            <pc:docMk/>
            <pc:sldMk cId="3901365801" sldId="1075"/>
            <ac:spMk id="13" creationId="{80214C85-4602-A64F-8A18-B940445EC2CA}"/>
          </ac:spMkLst>
        </pc:spChg>
        <pc:grpChg chg="add mod">
          <ac:chgData name="Phyllipe Lima" userId="afbdb2a7827722fd" providerId="LiveId" clId="{7D1AB46C-C667-634B-A568-53461D379017}" dt="2020-09-20T18:03:18.206" v="3887" actId="1076"/>
          <ac:grpSpMkLst>
            <pc:docMk/>
            <pc:sldMk cId="3901365801" sldId="1075"/>
            <ac:grpSpMk id="3" creationId="{5043FF10-5AE5-5D44-8515-9CBC63D3C30B}"/>
          </ac:grpSpMkLst>
        </pc:grpChg>
        <pc:picChg chg="add mod">
          <ac:chgData name="Phyllipe Lima" userId="afbdb2a7827722fd" providerId="LiveId" clId="{7D1AB46C-C667-634B-A568-53461D379017}" dt="2020-09-20T18:03:18.206" v="3887" actId="1076"/>
          <ac:picMkLst>
            <pc:docMk/>
            <pc:sldMk cId="3901365801" sldId="1075"/>
            <ac:picMk id="4" creationId="{C520B293-21C1-DF44-9152-D76111745D05}"/>
          </ac:picMkLst>
        </pc:picChg>
        <pc:picChg chg="del">
          <ac:chgData name="Phyllipe Lima" userId="afbdb2a7827722fd" providerId="LiveId" clId="{7D1AB46C-C667-634B-A568-53461D379017}" dt="2020-09-20T18:00:27.322" v="3867" actId="478"/>
          <ac:picMkLst>
            <pc:docMk/>
            <pc:sldMk cId="3901365801" sldId="1075"/>
            <ac:picMk id="13314" creationId="{A264D647-A8D9-E546-BA28-9C6A1EEEE855}"/>
          </ac:picMkLst>
        </pc:picChg>
        <pc:cxnChg chg="add mod">
          <ac:chgData name="Phyllipe Lima" userId="afbdb2a7827722fd" providerId="LiveId" clId="{7D1AB46C-C667-634B-A568-53461D379017}" dt="2020-09-20T18:04:04.912" v="3908" actId="1582"/>
          <ac:cxnSpMkLst>
            <pc:docMk/>
            <pc:sldMk cId="3901365801" sldId="1075"/>
            <ac:cxnSpMk id="7" creationId="{A159246F-984B-D044-AA39-7F865A739035}"/>
          </ac:cxnSpMkLst>
        </pc:cxnChg>
      </pc:sldChg>
      <pc:sldChg chg="addSp delSp modSp add mod">
        <pc:chgData name="Phyllipe Lima" userId="afbdb2a7827722fd" providerId="LiveId" clId="{7D1AB46C-C667-634B-A568-53461D379017}" dt="2020-09-20T22:45:22.439" v="4575" actId="114"/>
        <pc:sldMkLst>
          <pc:docMk/>
          <pc:sldMk cId="4024711480" sldId="1076"/>
        </pc:sldMkLst>
        <pc:spChg chg="del">
          <ac:chgData name="Phyllipe Lima" userId="afbdb2a7827722fd" providerId="LiveId" clId="{7D1AB46C-C667-634B-A568-53461D379017}" dt="2020-09-20T18:07:27.236" v="4124" actId="478"/>
          <ac:spMkLst>
            <pc:docMk/>
            <pc:sldMk cId="4024711480" sldId="1076"/>
            <ac:spMk id="5" creationId="{E79A8B6B-5B37-1140-8EC8-43B9197D2B21}"/>
          </ac:spMkLst>
        </pc:spChg>
        <pc:spChg chg="mod">
          <ac:chgData name="Phyllipe Lima" userId="afbdb2a7827722fd" providerId="LiveId" clId="{7D1AB46C-C667-634B-A568-53461D379017}" dt="2020-09-20T22:45:22.439" v="4575" actId="114"/>
          <ac:spMkLst>
            <pc:docMk/>
            <pc:sldMk cId="4024711480" sldId="1076"/>
            <ac:spMk id="13" creationId="{80214C85-4602-A64F-8A18-B940445EC2CA}"/>
          </ac:spMkLst>
        </pc:spChg>
        <pc:grpChg chg="del">
          <ac:chgData name="Phyllipe Lima" userId="afbdb2a7827722fd" providerId="LiveId" clId="{7D1AB46C-C667-634B-A568-53461D379017}" dt="2020-09-20T18:05:19.881" v="3971" actId="478"/>
          <ac:grpSpMkLst>
            <pc:docMk/>
            <pc:sldMk cId="4024711480" sldId="1076"/>
            <ac:grpSpMk id="3" creationId="{5043FF10-5AE5-5D44-8515-9CBC63D3C30B}"/>
          </ac:grpSpMkLst>
        </pc:grpChg>
        <pc:picChg chg="add mod">
          <ac:chgData name="Phyllipe Lima" userId="afbdb2a7827722fd" providerId="LiveId" clId="{7D1AB46C-C667-634B-A568-53461D379017}" dt="2020-09-20T18:07:51.911" v="4144" actId="1076"/>
          <ac:picMkLst>
            <pc:docMk/>
            <pc:sldMk cId="4024711480" sldId="1076"/>
            <ac:picMk id="17410" creationId="{4D9A3E34-E5F9-A849-BBEB-2A8167FA39B4}"/>
          </ac:picMkLst>
        </pc:picChg>
        <pc:cxnChg chg="add del">
          <ac:chgData name="Phyllipe Lima" userId="afbdb2a7827722fd" providerId="LiveId" clId="{7D1AB46C-C667-634B-A568-53461D379017}" dt="2020-09-20T18:07:27.795" v="4125" actId="478"/>
          <ac:cxnSpMkLst>
            <pc:docMk/>
            <pc:sldMk cId="4024711480" sldId="1076"/>
            <ac:cxnSpMk id="7" creationId="{A159246F-984B-D044-AA39-7F865A739035}"/>
          </ac:cxnSpMkLst>
        </pc:cxnChg>
      </pc:sldChg>
      <pc:sldChg chg="addSp delSp modSp add mod">
        <pc:chgData name="Phyllipe Lima" userId="afbdb2a7827722fd" providerId="LiveId" clId="{7D1AB46C-C667-634B-A568-53461D379017}" dt="2020-09-20T18:09:49.513" v="4335" actId="1076"/>
        <pc:sldMkLst>
          <pc:docMk/>
          <pc:sldMk cId="1737926188" sldId="1077"/>
        </pc:sldMkLst>
        <pc:spChg chg="mod">
          <ac:chgData name="Phyllipe Lima" userId="afbdb2a7827722fd" providerId="LiveId" clId="{7D1AB46C-C667-634B-A568-53461D379017}" dt="2020-09-20T18:09:30.863" v="4332" actId="20577"/>
          <ac:spMkLst>
            <pc:docMk/>
            <pc:sldMk cId="1737926188" sldId="1077"/>
            <ac:spMk id="13" creationId="{80214C85-4602-A64F-8A18-B940445EC2CA}"/>
          </ac:spMkLst>
        </pc:spChg>
        <pc:picChg chg="add mod">
          <ac:chgData name="Phyllipe Lima" userId="afbdb2a7827722fd" providerId="LiveId" clId="{7D1AB46C-C667-634B-A568-53461D379017}" dt="2020-09-20T18:09:49.513" v="4335" actId="1076"/>
          <ac:picMkLst>
            <pc:docMk/>
            <pc:sldMk cId="1737926188" sldId="1077"/>
            <ac:picMk id="4" creationId="{41554254-9BC6-D043-AF15-F8815BD837A8}"/>
          </ac:picMkLst>
        </pc:picChg>
        <pc:picChg chg="del mod">
          <ac:chgData name="Phyllipe Lima" userId="afbdb2a7827722fd" providerId="LiveId" clId="{7D1AB46C-C667-634B-A568-53461D379017}" dt="2020-09-20T18:09:04.963" v="4279" actId="478"/>
          <ac:picMkLst>
            <pc:docMk/>
            <pc:sldMk cId="1737926188" sldId="1077"/>
            <ac:picMk id="17410" creationId="{4D9A3E34-E5F9-A849-BBEB-2A8167FA39B4}"/>
          </ac:picMkLst>
        </pc:picChg>
      </pc:sldChg>
      <pc:sldChg chg="addSp delSp modSp add mod">
        <pc:chgData name="Phyllipe Lima" userId="afbdb2a7827722fd" providerId="LiveId" clId="{7D1AB46C-C667-634B-A568-53461D379017}" dt="2020-09-20T23:58:43.135" v="6319" actId="20577"/>
        <pc:sldMkLst>
          <pc:docMk/>
          <pc:sldMk cId="2497626647" sldId="1078"/>
        </pc:sldMkLst>
        <pc:spChg chg="mod">
          <ac:chgData name="Phyllipe Lima" userId="afbdb2a7827722fd" providerId="LiveId" clId="{7D1AB46C-C667-634B-A568-53461D379017}" dt="2020-09-20T23:58:43.135" v="6319" actId="20577"/>
          <ac:spMkLst>
            <pc:docMk/>
            <pc:sldMk cId="2497626647" sldId="1078"/>
            <ac:spMk id="13" creationId="{80214C85-4602-A64F-8A18-B940445EC2CA}"/>
          </ac:spMkLst>
        </pc:spChg>
        <pc:picChg chg="del mod">
          <ac:chgData name="Phyllipe Lima" userId="afbdb2a7827722fd" providerId="LiveId" clId="{7D1AB46C-C667-634B-A568-53461D379017}" dt="2020-09-20T18:10:36.356" v="4448" actId="478"/>
          <ac:picMkLst>
            <pc:docMk/>
            <pc:sldMk cId="2497626647" sldId="1078"/>
            <ac:picMk id="4" creationId="{41554254-9BC6-D043-AF15-F8815BD837A8}"/>
          </ac:picMkLst>
        </pc:picChg>
        <pc:picChg chg="add mod">
          <ac:chgData name="Phyllipe Lima" userId="afbdb2a7827722fd" providerId="LiveId" clId="{7D1AB46C-C667-634B-A568-53461D379017}" dt="2020-09-20T18:12:16.616" v="4516" actId="14100"/>
          <ac:picMkLst>
            <pc:docMk/>
            <pc:sldMk cId="2497626647" sldId="1078"/>
            <ac:picMk id="19458" creationId="{3E0BB029-3698-CE45-A763-0B7448F3F93B}"/>
          </ac:picMkLst>
        </pc:picChg>
      </pc:sldChg>
      <pc:sldChg chg="addSp delSp modSp add mod modAnim">
        <pc:chgData name="Phyllipe Lima" userId="afbdb2a7827722fd" providerId="LiveId" clId="{7D1AB46C-C667-634B-A568-53461D379017}" dt="2020-09-20T23:13:23.655" v="5686"/>
        <pc:sldMkLst>
          <pc:docMk/>
          <pc:sldMk cId="666308329" sldId="1079"/>
        </pc:sldMkLst>
        <pc:spChg chg="mod">
          <ac:chgData name="Phyllipe Lima" userId="afbdb2a7827722fd" providerId="LiveId" clId="{7D1AB46C-C667-634B-A568-53461D379017}" dt="2020-09-20T23:08:28.975" v="5396" actId="20577"/>
          <ac:spMkLst>
            <pc:docMk/>
            <pc:sldMk cId="666308329" sldId="1079"/>
            <ac:spMk id="13" creationId="{80214C85-4602-A64F-8A18-B940445EC2CA}"/>
          </ac:spMkLst>
        </pc:spChg>
        <pc:picChg chg="add mod">
          <ac:chgData name="Phyllipe Lima" userId="afbdb2a7827722fd" providerId="LiveId" clId="{7D1AB46C-C667-634B-A568-53461D379017}" dt="2020-09-20T23:08:40.150" v="5398" actId="1076"/>
          <ac:picMkLst>
            <pc:docMk/>
            <pc:sldMk cId="666308329" sldId="1079"/>
            <ac:picMk id="4" creationId="{7502AD53-AC74-DC4D-BE4A-BFC0D2EC975B}"/>
          </ac:picMkLst>
        </pc:picChg>
        <pc:picChg chg="del mod">
          <ac:chgData name="Phyllipe Lima" userId="afbdb2a7827722fd" providerId="LiveId" clId="{7D1AB46C-C667-634B-A568-53461D379017}" dt="2020-09-20T23:08:06.769" v="5311" actId="478"/>
          <ac:picMkLst>
            <pc:docMk/>
            <pc:sldMk cId="666308329" sldId="1079"/>
            <ac:picMk id="1028" creationId="{5BA7159B-C94D-B64F-8516-D8E60CB3F218}"/>
          </ac:picMkLst>
        </pc:picChg>
      </pc:sldChg>
      <pc:sldChg chg="addSp modSp add mod">
        <pc:chgData name="Phyllipe Lima" userId="afbdb2a7827722fd" providerId="LiveId" clId="{7D1AB46C-C667-634B-A568-53461D379017}" dt="2020-09-20T22:58:45.986" v="4861" actId="1582"/>
        <pc:sldMkLst>
          <pc:docMk/>
          <pc:sldMk cId="1006057367" sldId="1080"/>
        </pc:sldMkLst>
        <pc:spChg chg="mod">
          <ac:chgData name="Phyllipe Lima" userId="afbdb2a7827722fd" providerId="LiveId" clId="{7D1AB46C-C667-634B-A568-53461D379017}" dt="2020-09-20T22:58:06.187" v="4842" actId="14"/>
          <ac:spMkLst>
            <pc:docMk/>
            <pc:sldMk cId="1006057367" sldId="1080"/>
            <ac:spMk id="13" creationId="{80214C85-4602-A64F-8A18-B940445EC2CA}"/>
          </ac:spMkLst>
        </pc:spChg>
        <pc:picChg chg="mod">
          <ac:chgData name="Phyllipe Lima" userId="afbdb2a7827722fd" providerId="LiveId" clId="{7D1AB46C-C667-634B-A568-53461D379017}" dt="2020-09-20T22:58:07.785" v="4843" actId="1076"/>
          <ac:picMkLst>
            <pc:docMk/>
            <pc:sldMk cId="1006057367" sldId="1080"/>
            <ac:picMk id="1028" creationId="{5BA7159B-C94D-B64F-8516-D8E60CB3F218}"/>
          </ac:picMkLst>
        </pc:picChg>
        <pc:picChg chg="mod">
          <ac:chgData name="Phyllipe Lima" userId="afbdb2a7827722fd" providerId="LiveId" clId="{7D1AB46C-C667-634B-A568-53461D379017}" dt="2020-09-20T22:58:14.085" v="4848" actId="1076"/>
          <ac:picMkLst>
            <pc:docMk/>
            <pc:sldMk cId="1006057367" sldId="1080"/>
            <ac:picMk id="1030" creationId="{938B4C37-4BAA-8D4C-BA11-698B8DBE6B11}"/>
          </ac:picMkLst>
        </pc:picChg>
        <pc:cxnChg chg="add mod">
          <ac:chgData name="Phyllipe Lima" userId="afbdb2a7827722fd" providerId="LiveId" clId="{7D1AB46C-C667-634B-A568-53461D379017}" dt="2020-09-20T22:58:45.986" v="4861" actId="1582"/>
          <ac:cxnSpMkLst>
            <pc:docMk/>
            <pc:sldMk cId="1006057367" sldId="1080"/>
            <ac:cxnSpMk id="3" creationId="{46D57798-7C30-0443-9050-178ACE7E4E81}"/>
          </ac:cxnSpMkLst>
        </pc:cxnChg>
        <pc:cxnChg chg="add mod">
          <ac:chgData name="Phyllipe Lima" userId="afbdb2a7827722fd" providerId="LiveId" clId="{7D1AB46C-C667-634B-A568-53461D379017}" dt="2020-09-20T22:58:45.986" v="4861" actId="1582"/>
          <ac:cxnSpMkLst>
            <pc:docMk/>
            <pc:sldMk cId="1006057367" sldId="1080"/>
            <ac:cxnSpMk id="7" creationId="{5524A6F5-9C33-794A-9899-35DEE13C137D}"/>
          </ac:cxnSpMkLst>
        </pc:cxnChg>
      </pc:sldChg>
      <pc:sldChg chg="addSp modSp add mod">
        <pc:chgData name="Phyllipe Lima" userId="afbdb2a7827722fd" providerId="LiveId" clId="{7D1AB46C-C667-634B-A568-53461D379017}" dt="2020-09-20T23:59:49.368" v="6326" actId="20577"/>
        <pc:sldMkLst>
          <pc:docMk/>
          <pc:sldMk cId="2134112246" sldId="1081"/>
        </pc:sldMkLst>
        <pc:spChg chg="add mod">
          <ac:chgData name="Phyllipe Lima" userId="afbdb2a7827722fd" providerId="LiveId" clId="{7D1AB46C-C667-634B-A568-53461D379017}" dt="2020-09-20T23:59:49.368" v="6326" actId="20577"/>
          <ac:spMkLst>
            <pc:docMk/>
            <pc:sldMk cId="2134112246" sldId="1081"/>
            <ac:spMk id="11" creationId="{C45C442C-3350-F643-8385-AD3EC8524EA9}"/>
          </ac:spMkLst>
        </pc:spChg>
        <pc:spChg chg="mod">
          <ac:chgData name="Phyllipe Lima" userId="afbdb2a7827722fd" providerId="LiveId" clId="{7D1AB46C-C667-634B-A568-53461D379017}" dt="2020-09-20T23:00:59.984" v="4920" actId="14100"/>
          <ac:spMkLst>
            <pc:docMk/>
            <pc:sldMk cId="2134112246" sldId="1081"/>
            <ac:spMk id="13" creationId="{80214C85-4602-A64F-8A18-B940445EC2CA}"/>
          </ac:spMkLst>
        </pc:spChg>
        <pc:picChg chg="add mod">
          <ac:chgData name="Phyllipe Lima" userId="afbdb2a7827722fd" providerId="LiveId" clId="{7D1AB46C-C667-634B-A568-53461D379017}" dt="2020-09-20T23:00:54.128" v="4919" actId="1076"/>
          <ac:picMkLst>
            <pc:docMk/>
            <pc:sldMk cId="2134112246" sldId="1081"/>
            <ac:picMk id="8" creationId="{CC2EE90B-772E-1140-860C-A51D9F527043}"/>
          </ac:picMkLst>
        </pc:picChg>
        <pc:picChg chg="mod">
          <ac:chgData name="Phyllipe Lima" userId="afbdb2a7827722fd" providerId="LiveId" clId="{7D1AB46C-C667-634B-A568-53461D379017}" dt="2020-09-20T23:00:48.752" v="4918" actId="1076"/>
          <ac:picMkLst>
            <pc:docMk/>
            <pc:sldMk cId="2134112246" sldId="1081"/>
            <ac:picMk id="1028" creationId="{5BA7159B-C94D-B64F-8516-D8E60CB3F218}"/>
          </ac:picMkLst>
        </pc:picChg>
        <pc:picChg chg="mod">
          <ac:chgData name="Phyllipe Lima" userId="afbdb2a7827722fd" providerId="LiveId" clId="{7D1AB46C-C667-634B-A568-53461D379017}" dt="2020-09-20T23:00:54.128" v="4919" actId="1076"/>
          <ac:picMkLst>
            <pc:docMk/>
            <pc:sldMk cId="2134112246" sldId="1081"/>
            <ac:picMk id="1030" creationId="{938B4C37-4BAA-8D4C-BA11-698B8DBE6B11}"/>
          </ac:picMkLst>
        </pc:picChg>
        <pc:cxnChg chg="mod">
          <ac:chgData name="Phyllipe Lima" userId="afbdb2a7827722fd" providerId="LiveId" clId="{7D1AB46C-C667-634B-A568-53461D379017}" dt="2020-09-20T23:00:54.128" v="4919" actId="1076"/>
          <ac:cxnSpMkLst>
            <pc:docMk/>
            <pc:sldMk cId="2134112246" sldId="1081"/>
            <ac:cxnSpMk id="3" creationId="{46D57798-7C30-0443-9050-178ACE7E4E81}"/>
          </ac:cxnSpMkLst>
        </pc:cxnChg>
        <pc:cxnChg chg="mod">
          <ac:chgData name="Phyllipe Lima" userId="afbdb2a7827722fd" providerId="LiveId" clId="{7D1AB46C-C667-634B-A568-53461D379017}" dt="2020-09-20T23:00:54.128" v="4919" actId="1076"/>
          <ac:cxnSpMkLst>
            <pc:docMk/>
            <pc:sldMk cId="2134112246" sldId="1081"/>
            <ac:cxnSpMk id="7" creationId="{5524A6F5-9C33-794A-9899-35DEE13C137D}"/>
          </ac:cxnSpMkLst>
        </pc:cxnChg>
      </pc:sldChg>
      <pc:sldChg chg="addSp delSp modSp add mod modAnim">
        <pc:chgData name="Phyllipe Lima" userId="afbdb2a7827722fd" providerId="LiveId" clId="{7D1AB46C-C667-634B-A568-53461D379017}" dt="2020-09-20T23:03:23.539" v="5184"/>
        <pc:sldMkLst>
          <pc:docMk/>
          <pc:sldMk cId="2298552975" sldId="1082"/>
        </pc:sldMkLst>
        <pc:spChg chg="del">
          <ac:chgData name="Phyllipe Lima" userId="afbdb2a7827722fd" providerId="LiveId" clId="{7D1AB46C-C667-634B-A568-53461D379017}" dt="2020-09-20T23:02:37.121" v="5172" actId="478"/>
          <ac:spMkLst>
            <pc:docMk/>
            <pc:sldMk cId="2298552975" sldId="1082"/>
            <ac:spMk id="11" creationId="{C45C442C-3350-F643-8385-AD3EC8524EA9}"/>
          </ac:spMkLst>
        </pc:spChg>
        <pc:spChg chg="mod">
          <ac:chgData name="Phyllipe Lima" userId="afbdb2a7827722fd" providerId="LiveId" clId="{7D1AB46C-C667-634B-A568-53461D379017}" dt="2020-09-20T23:02:43.801" v="5179" actId="403"/>
          <ac:spMkLst>
            <pc:docMk/>
            <pc:sldMk cId="2298552975" sldId="1082"/>
            <ac:spMk id="13" creationId="{80214C85-4602-A64F-8A18-B940445EC2CA}"/>
          </ac:spMkLst>
        </pc:spChg>
        <pc:picChg chg="del">
          <ac:chgData name="Phyllipe Lima" userId="afbdb2a7827722fd" providerId="LiveId" clId="{7D1AB46C-C667-634B-A568-53461D379017}" dt="2020-09-20T23:02:40.564" v="5176" actId="478"/>
          <ac:picMkLst>
            <pc:docMk/>
            <pc:sldMk cId="2298552975" sldId="1082"/>
            <ac:picMk id="8" creationId="{CC2EE90B-772E-1140-860C-A51D9F527043}"/>
          </ac:picMkLst>
        </pc:picChg>
        <pc:picChg chg="add mod">
          <ac:chgData name="Phyllipe Lima" userId="afbdb2a7827722fd" providerId="LiveId" clId="{7D1AB46C-C667-634B-A568-53461D379017}" dt="2020-09-20T23:03:06.622" v="5183" actId="1076"/>
          <ac:picMkLst>
            <pc:docMk/>
            <pc:sldMk cId="2298552975" sldId="1082"/>
            <ac:picMk id="9" creationId="{BA35F497-10C0-3E43-BEFD-B1B77D232226}"/>
          </ac:picMkLst>
        </pc:picChg>
        <pc:picChg chg="del">
          <ac:chgData name="Phyllipe Lima" userId="afbdb2a7827722fd" providerId="LiveId" clId="{7D1AB46C-C667-634B-A568-53461D379017}" dt="2020-09-20T23:02:37.777" v="5173" actId="478"/>
          <ac:picMkLst>
            <pc:docMk/>
            <pc:sldMk cId="2298552975" sldId="1082"/>
            <ac:picMk id="1028" creationId="{5BA7159B-C94D-B64F-8516-D8E60CB3F218}"/>
          </ac:picMkLst>
        </pc:picChg>
        <pc:picChg chg="del">
          <ac:chgData name="Phyllipe Lima" userId="afbdb2a7827722fd" providerId="LiveId" clId="{7D1AB46C-C667-634B-A568-53461D379017}" dt="2020-09-20T23:02:38.283" v="5174" actId="478"/>
          <ac:picMkLst>
            <pc:docMk/>
            <pc:sldMk cId="2298552975" sldId="1082"/>
            <ac:picMk id="1030" creationId="{938B4C37-4BAA-8D4C-BA11-698B8DBE6B11}"/>
          </ac:picMkLst>
        </pc:picChg>
        <pc:cxnChg chg="del">
          <ac:chgData name="Phyllipe Lima" userId="afbdb2a7827722fd" providerId="LiveId" clId="{7D1AB46C-C667-634B-A568-53461D379017}" dt="2020-09-20T23:02:40.081" v="5175" actId="478"/>
          <ac:cxnSpMkLst>
            <pc:docMk/>
            <pc:sldMk cId="2298552975" sldId="1082"/>
            <ac:cxnSpMk id="3" creationId="{46D57798-7C30-0443-9050-178ACE7E4E81}"/>
          </ac:cxnSpMkLst>
        </pc:cxnChg>
        <pc:cxnChg chg="del">
          <ac:chgData name="Phyllipe Lima" userId="afbdb2a7827722fd" providerId="LiveId" clId="{7D1AB46C-C667-634B-A568-53461D379017}" dt="2020-09-20T23:02:41.007" v="5177" actId="478"/>
          <ac:cxnSpMkLst>
            <pc:docMk/>
            <pc:sldMk cId="2298552975" sldId="1082"/>
            <ac:cxnSpMk id="7" creationId="{5524A6F5-9C33-794A-9899-35DEE13C137D}"/>
          </ac:cxnSpMkLst>
        </pc:cxnChg>
      </pc:sldChg>
      <pc:sldChg chg="addSp delSp modSp add mod modAnim">
        <pc:chgData name="Phyllipe Lima" userId="afbdb2a7827722fd" providerId="LiveId" clId="{7D1AB46C-C667-634B-A568-53461D379017}" dt="2020-09-20T23:07:36.729" v="5309" actId="14100"/>
        <pc:sldMkLst>
          <pc:docMk/>
          <pc:sldMk cId="2023180086" sldId="1083"/>
        </pc:sldMkLst>
        <pc:spChg chg="mod">
          <ac:chgData name="Phyllipe Lima" userId="afbdb2a7827722fd" providerId="LiveId" clId="{7D1AB46C-C667-634B-A568-53461D379017}" dt="2020-09-20T23:04:19.286" v="5304" actId="20577"/>
          <ac:spMkLst>
            <pc:docMk/>
            <pc:sldMk cId="2023180086" sldId="1083"/>
            <ac:spMk id="13" creationId="{80214C85-4602-A64F-8A18-B940445EC2CA}"/>
          </ac:spMkLst>
        </pc:spChg>
        <pc:picChg chg="add mod">
          <ac:chgData name="Phyllipe Lima" userId="afbdb2a7827722fd" providerId="LiveId" clId="{7D1AB46C-C667-634B-A568-53461D379017}" dt="2020-09-20T23:07:36.729" v="5309" actId="14100"/>
          <ac:picMkLst>
            <pc:docMk/>
            <pc:sldMk cId="2023180086" sldId="1083"/>
            <ac:picMk id="4" creationId="{5E75A959-0F73-DF4E-9D69-AA0D77078870}"/>
          </ac:picMkLst>
        </pc:picChg>
        <pc:picChg chg="del">
          <ac:chgData name="Phyllipe Lima" userId="afbdb2a7827722fd" providerId="LiveId" clId="{7D1AB46C-C667-634B-A568-53461D379017}" dt="2020-09-20T23:04:17.389" v="5303" actId="478"/>
          <ac:picMkLst>
            <pc:docMk/>
            <pc:sldMk cId="2023180086" sldId="1083"/>
            <ac:picMk id="9" creationId="{BA35F497-10C0-3E43-BEFD-B1B77D232226}"/>
          </ac:picMkLst>
        </pc:picChg>
      </pc:sldChg>
      <pc:sldChg chg="addSp delSp modSp add mod">
        <pc:chgData name="Phyllipe Lima" userId="afbdb2a7827722fd" providerId="LiveId" clId="{7D1AB46C-C667-634B-A568-53461D379017}" dt="2020-09-20T23:15:32.179" v="5761" actId="1076"/>
        <pc:sldMkLst>
          <pc:docMk/>
          <pc:sldMk cId="3701170744" sldId="1084"/>
        </pc:sldMkLst>
        <pc:spChg chg="mod">
          <ac:chgData name="Phyllipe Lima" userId="afbdb2a7827722fd" providerId="LiveId" clId="{7D1AB46C-C667-634B-A568-53461D379017}" dt="2020-09-20T23:14:50.655" v="5757" actId="20577"/>
          <ac:spMkLst>
            <pc:docMk/>
            <pc:sldMk cId="3701170744" sldId="1084"/>
            <ac:spMk id="13" creationId="{80214C85-4602-A64F-8A18-B940445EC2CA}"/>
          </ac:spMkLst>
        </pc:spChg>
        <pc:picChg chg="add mod">
          <ac:chgData name="Phyllipe Lima" userId="afbdb2a7827722fd" providerId="LiveId" clId="{7D1AB46C-C667-634B-A568-53461D379017}" dt="2020-09-20T23:15:32.179" v="5761" actId="1076"/>
          <ac:picMkLst>
            <pc:docMk/>
            <pc:sldMk cId="3701170744" sldId="1084"/>
            <ac:picMk id="4" creationId="{31BABCF7-8FC2-5F46-A593-B97932BF22AC}"/>
          </ac:picMkLst>
        </pc:picChg>
        <pc:picChg chg="del">
          <ac:chgData name="Phyllipe Lima" userId="afbdb2a7827722fd" providerId="LiveId" clId="{7D1AB46C-C667-634B-A568-53461D379017}" dt="2020-09-20T23:14:41.288" v="5728" actId="478"/>
          <ac:picMkLst>
            <pc:docMk/>
            <pc:sldMk cId="3701170744" sldId="1084"/>
            <ac:picMk id="1028" creationId="{5BA7159B-C94D-B64F-8516-D8E60CB3F218}"/>
          </ac:picMkLst>
        </pc:picChg>
      </pc:sldChg>
      <pc:sldChg chg="addSp delSp modSp add mod">
        <pc:chgData name="Phyllipe Lima" userId="afbdb2a7827722fd" providerId="LiveId" clId="{7D1AB46C-C667-634B-A568-53461D379017}" dt="2020-09-20T23:11:26.396" v="5504" actId="1076"/>
        <pc:sldMkLst>
          <pc:docMk/>
          <pc:sldMk cId="3833645004" sldId="1085"/>
        </pc:sldMkLst>
        <pc:spChg chg="mod">
          <ac:chgData name="Phyllipe Lima" userId="afbdb2a7827722fd" providerId="LiveId" clId="{7D1AB46C-C667-634B-A568-53461D379017}" dt="2020-09-20T23:11:23.028" v="5503" actId="313"/>
          <ac:spMkLst>
            <pc:docMk/>
            <pc:sldMk cId="3833645004" sldId="1085"/>
            <ac:spMk id="13" creationId="{80214C85-4602-A64F-8A18-B940445EC2CA}"/>
          </ac:spMkLst>
        </pc:spChg>
        <pc:picChg chg="del">
          <ac:chgData name="Phyllipe Lima" userId="afbdb2a7827722fd" providerId="LiveId" clId="{7D1AB46C-C667-634B-A568-53461D379017}" dt="2020-09-20T23:09:20.824" v="5446" actId="478"/>
          <ac:picMkLst>
            <pc:docMk/>
            <pc:sldMk cId="3833645004" sldId="1085"/>
            <ac:picMk id="4" creationId="{5E75A959-0F73-DF4E-9D69-AA0D77078870}"/>
          </ac:picMkLst>
        </pc:picChg>
        <pc:picChg chg="add mod">
          <ac:chgData name="Phyllipe Lima" userId="afbdb2a7827722fd" providerId="LiveId" clId="{7D1AB46C-C667-634B-A568-53461D379017}" dt="2020-09-20T23:11:26.396" v="5504" actId="1076"/>
          <ac:picMkLst>
            <pc:docMk/>
            <pc:sldMk cId="3833645004" sldId="1085"/>
            <ac:picMk id="4098" creationId="{A8CB66B7-D2B4-3A45-8342-ACEE8810943C}"/>
          </ac:picMkLst>
        </pc:picChg>
      </pc:sldChg>
      <pc:sldChg chg="modSp add mod">
        <pc:chgData name="Phyllipe Lima" userId="afbdb2a7827722fd" providerId="LiveId" clId="{7D1AB46C-C667-634B-A568-53461D379017}" dt="2020-09-20T23:13:15.431" v="5685" actId="14100"/>
        <pc:sldMkLst>
          <pc:docMk/>
          <pc:sldMk cId="4291720978" sldId="1086"/>
        </pc:sldMkLst>
        <pc:spChg chg="mod">
          <ac:chgData name="Phyllipe Lima" userId="afbdb2a7827722fd" providerId="LiveId" clId="{7D1AB46C-C667-634B-A568-53461D379017}" dt="2020-09-20T23:13:13.423" v="5684" actId="1076"/>
          <ac:spMkLst>
            <pc:docMk/>
            <pc:sldMk cId="4291720978" sldId="1086"/>
            <ac:spMk id="13" creationId="{80214C85-4602-A64F-8A18-B940445EC2CA}"/>
          </ac:spMkLst>
        </pc:spChg>
        <pc:picChg chg="mod">
          <ac:chgData name="Phyllipe Lima" userId="afbdb2a7827722fd" providerId="LiveId" clId="{7D1AB46C-C667-634B-A568-53461D379017}" dt="2020-09-20T23:13:15.431" v="5685" actId="14100"/>
          <ac:picMkLst>
            <pc:docMk/>
            <pc:sldMk cId="4291720978" sldId="1086"/>
            <ac:picMk id="4098" creationId="{A8CB66B7-D2B4-3A45-8342-ACEE8810943C}"/>
          </ac:picMkLst>
        </pc:picChg>
      </pc:sldChg>
      <pc:sldChg chg="addSp delSp modSp add mod modAnim">
        <pc:chgData name="Phyllipe Lima" userId="afbdb2a7827722fd" providerId="LiveId" clId="{7D1AB46C-C667-634B-A568-53461D379017}" dt="2020-09-20T23:14:08.077" v="5727" actId="1076"/>
        <pc:sldMkLst>
          <pc:docMk/>
          <pc:sldMk cId="3814614292" sldId="1087"/>
        </pc:sldMkLst>
        <pc:spChg chg="mod">
          <ac:chgData name="Phyllipe Lima" userId="afbdb2a7827722fd" providerId="LiveId" clId="{7D1AB46C-C667-634B-A568-53461D379017}" dt="2020-09-20T23:13:57.916" v="5724" actId="20577"/>
          <ac:spMkLst>
            <pc:docMk/>
            <pc:sldMk cId="3814614292" sldId="1087"/>
            <ac:spMk id="13" creationId="{80214C85-4602-A64F-8A18-B940445EC2CA}"/>
          </ac:spMkLst>
        </pc:spChg>
        <pc:picChg chg="del">
          <ac:chgData name="Phyllipe Lima" userId="afbdb2a7827722fd" providerId="LiveId" clId="{7D1AB46C-C667-634B-A568-53461D379017}" dt="2020-09-20T23:13:59.496" v="5725" actId="478"/>
          <ac:picMkLst>
            <pc:docMk/>
            <pc:sldMk cId="3814614292" sldId="1087"/>
            <ac:picMk id="4" creationId="{7502AD53-AC74-DC4D-BE4A-BFC0D2EC975B}"/>
          </ac:picMkLst>
        </pc:picChg>
        <pc:picChg chg="add mod">
          <ac:chgData name="Phyllipe Lima" userId="afbdb2a7827722fd" providerId="LiveId" clId="{7D1AB46C-C667-634B-A568-53461D379017}" dt="2020-09-20T23:14:08.077" v="5727" actId="1076"/>
          <ac:picMkLst>
            <pc:docMk/>
            <pc:sldMk cId="3814614292" sldId="1087"/>
            <ac:picMk id="5" creationId="{52623BF0-6C58-7A4B-9612-393EC420F5E7}"/>
          </ac:picMkLst>
        </pc:picChg>
      </pc:sldChg>
      <pc:sldChg chg="addSp delSp modSp add mod">
        <pc:chgData name="Phyllipe Lima" userId="afbdb2a7827722fd" providerId="LiveId" clId="{7D1AB46C-C667-634B-A568-53461D379017}" dt="2020-09-21T00:15:07.510" v="6658"/>
        <pc:sldMkLst>
          <pc:docMk/>
          <pc:sldMk cId="4152064090" sldId="1088"/>
        </pc:sldMkLst>
        <pc:spChg chg="mod">
          <ac:chgData name="Phyllipe Lima" userId="afbdb2a7827722fd" providerId="LiveId" clId="{7D1AB46C-C667-634B-A568-53461D379017}" dt="2020-09-21T00:14:55.120" v="6657" actId="20577"/>
          <ac:spMkLst>
            <pc:docMk/>
            <pc:sldMk cId="4152064090" sldId="1088"/>
            <ac:spMk id="13" creationId="{80214C85-4602-A64F-8A18-B940445EC2CA}"/>
          </ac:spMkLst>
        </pc:spChg>
        <pc:picChg chg="del mod">
          <ac:chgData name="Phyllipe Lima" userId="afbdb2a7827722fd" providerId="LiveId" clId="{7D1AB46C-C667-634B-A568-53461D379017}" dt="2020-09-21T00:14:12.977" v="6584" actId="478"/>
          <ac:picMkLst>
            <pc:docMk/>
            <pc:sldMk cId="4152064090" sldId="1088"/>
            <ac:picMk id="3" creationId="{954C5CB9-6F6D-B042-9B35-709631B23814}"/>
          </ac:picMkLst>
        </pc:picChg>
        <pc:picChg chg="add mod">
          <ac:chgData name="Phyllipe Lima" userId="afbdb2a7827722fd" providerId="LiveId" clId="{7D1AB46C-C667-634B-A568-53461D379017}" dt="2020-09-21T00:15:07.510" v="6658"/>
          <ac:picMkLst>
            <pc:docMk/>
            <pc:sldMk cId="4152064090" sldId="1088"/>
            <ac:picMk id="4" creationId="{57CC297A-E147-B14E-AF87-D1B69E654A92}"/>
          </ac:picMkLst>
        </pc:picChg>
      </pc:sldChg>
      <pc:sldChg chg="addSp modSp add mod">
        <pc:chgData name="Phyllipe Lima" userId="afbdb2a7827722fd" providerId="LiveId" clId="{7D1AB46C-C667-634B-A568-53461D379017}" dt="2020-09-20T23:46:48.613" v="6027" actId="114"/>
        <pc:sldMkLst>
          <pc:docMk/>
          <pc:sldMk cId="338758230" sldId="1089"/>
        </pc:sldMkLst>
        <pc:spChg chg="mod">
          <ac:chgData name="Phyllipe Lima" userId="afbdb2a7827722fd" providerId="LiveId" clId="{7D1AB46C-C667-634B-A568-53461D379017}" dt="2020-09-20T23:46:48.613" v="6027" actId="114"/>
          <ac:spMkLst>
            <pc:docMk/>
            <pc:sldMk cId="338758230" sldId="1089"/>
            <ac:spMk id="13" creationId="{80214C85-4602-A64F-8A18-B940445EC2CA}"/>
          </ac:spMkLst>
        </pc:spChg>
        <pc:picChg chg="add mod">
          <ac:chgData name="Phyllipe Lima" userId="afbdb2a7827722fd" providerId="LiveId" clId="{7D1AB46C-C667-634B-A568-53461D379017}" dt="2020-09-20T23:40:44.852" v="5878" actId="1076"/>
          <ac:picMkLst>
            <pc:docMk/>
            <pc:sldMk cId="338758230" sldId="1089"/>
            <ac:picMk id="7170" creationId="{AE9E6F70-388F-DD45-8139-7635224CE2F4}"/>
          </ac:picMkLst>
        </pc:picChg>
      </pc:sldChg>
      <pc:sldChg chg="addSp modSp add mod">
        <pc:chgData name="Phyllipe Lima" userId="afbdb2a7827722fd" providerId="LiveId" clId="{7D1AB46C-C667-634B-A568-53461D379017}" dt="2020-09-20T23:46:27.048" v="6025" actId="1076"/>
        <pc:sldMkLst>
          <pc:docMk/>
          <pc:sldMk cId="410106999" sldId="1090"/>
        </pc:sldMkLst>
        <pc:spChg chg="mod">
          <ac:chgData name="Phyllipe Lima" userId="afbdb2a7827722fd" providerId="LiveId" clId="{7D1AB46C-C667-634B-A568-53461D379017}" dt="2020-09-20T23:46:15.159" v="6023" actId="20577"/>
          <ac:spMkLst>
            <pc:docMk/>
            <pc:sldMk cId="410106999" sldId="1090"/>
            <ac:spMk id="13" creationId="{80214C85-4602-A64F-8A18-B940445EC2CA}"/>
          </ac:spMkLst>
        </pc:spChg>
        <pc:picChg chg="add mod">
          <ac:chgData name="Phyllipe Lima" userId="afbdb2a7827722fd" providerId="LiveId" clId="{7D1AB46C-C667-634B-A568-53461D379017}" dt="2020-09-20T23:46:27.048" v="6025" actId="1076"/>
          <ac:picMkLst>
            <pc:docMk/>
            <pc:sldMk cId="410106999" sldId="1090"/>
            <ac:picMk id="8194" creationId="{FF01076F-625A-8743-8046-270D2310A3DA}"/>
          </ac:picMkLst>
        </pc:picChg>
      </pc:sldChg>
      <pc:sldChg chg="addSp delSp modSp add mod">
        <pc:chgData name="Phyllipe Lima" userId="afbdb2a7827722fd" providerId="LiveId" clId="{7D1AB46C-C667-634B-A568-53461D379017}" dt="2020-09-20T23:50:04.353" v="6314" actId="114"/>
        <pc:sldMkLst>
          <pc:docMk/>
          <pc:sldMk cId="1340525487" sldId="1091"/>
        </pc:sldMkLst>
        <pc:spChg chg="mod">
          <ac:chgData name="Phyllipe Lima" userId="afbdb2a7827722fd" providerId="LiveId" clId="{7D1AB46C-C667-634B-A568-53461D379017}" dt="2020-09-20T23:50:04.353" v="6314" actId="114"/>
          <ac:spMkLst>
            <pc:docMk/>
            <pc:sldMk cId="1340525487" sldId="1091"/>
            <ac:spMk id="13" creationId="{80214C85-4602-A64F-8A18-B940445EC2CA}"/>
          </ac:spMkLst>
        </pc:spChg>
        <pc:picChg chg="add mod">
          <ac:chgData name="Phyllipe Lima" userId="afbdb2a7827722fd" providerId="LiveId" clId="{7D1AB46C-C667-634B-A568-53461D379017}" dt="2020-09-20T23:50:00.523" v="6312" actId="14100"/>
          <ac:picMkLst>
            <pc:docMk/>
            <pc:sldMk cId="1340525487" sldId="1091"/>
            <ac:picMk id="4" creationId="{69352D2B-958C-7346-B01D-B17BF07433E8}"/>
          </ac:picMkLst>
        </pc:picChg>
        <pc:picChg chg="del">
          <ac:chgData name="Phyllipe Lima" userId="afbdb2a7827722fd" providerId="LiveId" clId="{7D1AB46C-C667-634B-A568-53461D379017}" dt="2020-09-20T23:48:04.696" v="6029" actId="478"/>
          <ac:picMkLst>
            <pc:docMk/>
            <pc:sldMk cId="1340525487" sldId="1091"/>
            <ac:picMk id="8194" creationId="{FF01076F-625A-8743-8046-270D2310A3DA}"/>
          </ac:picMkLst>
        </pc:picChg>
      </pc:sldChg>
      <pc:sldChg chg="addSp delSp modSp add mod ord">
        <pc:chgData name="Phyllipe Lima" userId="afbdb2a7827722fd" providerId="LiveId" clId="{7D1AB46C-C667-634B-A568-53461D379017}" dt="2020-09-21T00:08:58.793" v="6533" actId="1076"/>
        <pc:sldMkLst>
          <pc:docMk/>
          <pc:sldMk cId="3238646897" sldId="1092"/>
        </pc:sldMkLst>
        <pc:spChg chg="mod">
          <ac:chgData name="Phyllipe Lima" userId="afbdb2a7827722fd" providerId="LiveId" clId="{7D1AB46C-C667-634B-A568-53461D379017}" dt="2020-09-21T00:06:42.810" v="6494" actId="404"/>
          <ac:spMkLst>
            <pc:docMk/>
            <pc:sldMk cId="3238646897" sldId="1092"/>
            <ac:spMk id="13" creationId="{80214C85-4602-A64F-8A18-B940445EC2CA}"/>
          </ac:spMkLst>
        </pc:spChg>
        <pc:picChg chg="del">
          <ac:chgData name="Phyllipe Lima" userId="afbdb2a7827722fd" providerId="LiveId" clId="{7D1AB46C-C667-634B-A568-53461D379017}" dt="2020-09-21T00:03:04.657" v="6398" actId="478"/>
          <ac:picMkLst>
            <pc:docMk/>
            <pc:sldMk cId="3238646897" sldId="1092"/>
            <ac:picMk id="3" creationId="{954C5CB9-6F6D-B042-9B35-709631B23814}"/>
          </ac:picMkLst>
        </pc:picChg>
        <pc:picChg chg="add del mod">
          <ac:chgData name="Phyllipe Lima" userId="afbdb2a7827722fd" providerId="LiveId" clId="{7D1AB46C-C667-634B-A568-53461D379017}" dt="2020-09-21T00:06:20.866" v="6469" actId="478"/>
          <ac:picMkLst>
            <pc:docMk/>
            <pc:sldMk cId="3238646897" sldId="1092"/>
            <ac:picMk id="4" creationId="{5FA2F582-3B96-3D4B-BE59-172CFCB5FE22}"/>
          </ac:picMkLst>
        </pc:picChg>
        <pc:picChg chg="add del mod">
          <ac:chgData name="Phyllipe Lima" userId="afbdb2a7827722fd" providerId="LiveId" clId="{7D1AB46C-C667-634B-A568-53461D379017}" dt="2020-09-21T00:06:19.549" v="6468" actId="478"/>
          <ac:picMkLst>
            <pc:docMk/>
            <pc:sldMk cId="3238646897" sldId="1092"/>
            <ac:picMk id="5" creationId="{A4D2F087-C3DB-F141-9ACB-B5179ED9E32D}"/>
          </ac:picMkLst>
        </pc:picChg>
        <pc:picChg chg="add mod">
          <ac:chgData name="Phyllipe Lima" userId="afbdb2a7827722fd" providerId="LiveId" clId="{7D1AB46C-C667-634B-A568-53461D379017}" dt="2020-09-21T00:08:16.357" v="6516" actId="1076"/>
          <ac:picMkLst>
            <pc:docMk/>
            <pc:sldMk cId="3238646897" sldId="1092"/>
            <ac:picMk id="6" creationId="{4D8E5A8A-28DE-984E-9D15-0B9FC2F6421B}"/>
          </ac:picMkLst>
        </pc:picChg>
        <pc:picChg chg="add mod">
          <ac:chgData name="Phyllipe Lima" userId="afbdb2a7827722fd" providerId="LiveId" clId="{7D1AB46C-C667-634B-A568-53461D379017}" dt="2020-09-21T00:08:13.027" v="6514" actId="1076"/>
          <ac:picMkLst>
            <pc:docMk/>
            <pc:sldMk cId="3238646897" sldId="1092"/>
            <ac:picMk id="7" creationId="{FB6E7E18-C436-3A4F-9267-CEC0CBEB2117}"/>
          </ac:picMkLst>
        </pc:picChg>
        <pc:picChg chg="add mod">
          <ac:chgData name="Phyllipe Lima" userId="afbdb2a7827722fd" providerId="LiveId" clId="{7D1AB46C-C667-634B-A568-53461D379017}" dt="2020-09-21T00:08:09.717" v="6511" actId="14100"/>
          <ac:picMkLst>
            <pc:docMk/>
            <pc:sldMk cId="3238646897" sldId="1092"/>
            <ac:picMk id="8" creationId="{32095DB0-614F-CF4F-ABF3-FAD637A6FF4A}"/>
          </ac:picMkLst>
        </pc:picChg>
        <pc:picChg chg="add mod modCrop">
          <ac:chgData name="Phyllipe Lima" userId="afbdb2a7827722fd" providerId="LiveId" clId="{7D1AB46C-C667-634B-A568-53461D379017}" dt="2020-09-21T00:08:21.424" v="6517" actId="732"/>
          <ac:picMkLst>
            <pc:docMk/>
            <pc:sldMk cId="3238646897" sldId="1092"/>
            <ac:picMk id="9" creationId="{C9411A9D-3BBF-BF46-8CF8-2D065F01F6C3}"/>
          </ac:picMkLst>
        </pc:picChg>
        <pc:cxnChg chg="add del mod">
          <ac:chgData name="Phyllipe Lima" userId="afbdb2a7827722fd" providerId="LiveId" clId="{7D1AB46C-C667-634B-A568-53461D379017}" dt="2020-09-21T00:08:50.326" v="6528" actId="1076"/>
          <ac:cxnSpMkLst>
            <pc:docMk/>
            <pc:sldMk cId="3238646897" sldId="1092"/>
            <ac:cxnSpMk id="10" creationId="{CD88C8F0-70F4-684A-A448-15CE8D76E735}"/>
          </ac:cxnSpMkLst>
        </pc:cxnChg>
        <pc:cxnChg chg="add mod">
          <ac:chgData name="Phyllipe Lima" userId="afbdb2a7827722fd" providerId="LiveId" clId="{7D1AB46C-C667-634B-A568-53461D379017}" dt="2020-09-21T00:08:48.401" v="6527" actId="1076"/>
          <ac:cxnSpMkLst>
            <pc:docMk/>
            <pc:sldMk cId="3238646897" sldId="1092"/>
            <ac:cxnSpMk id="12" creationId="{C5B6726F-DFD3-4B49-8EAA-40ED5A4DA0D8}"/>
          </ac:cxnSpMkLst>
        </pc:cxnChg>
        <pc:cxnChg chg="add mod">
          <ac:chgData name="Phyllipe Lima" userId="afbdb2a7827722fd" providerId="LiveId" clId="{7D1AB46C-C667-634B-A568-53461D379017}" dt="2020-09-21T00:08:58.793" v="6533" actId="1076"/>
          <ac:cxnSpMkLst>
            <pc:docMk/>
            <pc:sldMk cId="3238646897" sldId="1092"/>
            <ac:cxnSpMk id="15" creationId="{A0056A97-8B8C-A748-A320-CE512235AC3B}"/>
          </ac:cxnSpMkLst>
        </pc:cxnChg>
      </pc:sldChg>
      <pc:sldChg chg="modSp add mod">
        <pc:chgData name="Phyllipe Lima" userId="afbdb2a7827722fd" providerId="LiveId" clId="{7D1AB46C-C667-634B-A568-53461D379017}" dt="2020-09-21T00:15:28.770" v="6660" actId="20577"/>
        <pc:sldMkLst>
          <pc:docMk/>
          <pc:sldMk cId="637145986" sldId="1093"/>
        </pc:sldMkLst>
        <pc:spChg chg="mod">
          <ac:chgData name="Phyllipe Lima" userId="afbdb2a7827722fd" providerId="LiveId" clId="{7D1AB46C-C667-634B-A568-53461D379017}" dt="2020-09-21T00:15:28.770" v="6660" actId="20577"/>
          <ac:spMkLst>
            <pc:docMk/>
            <pc:sldMk cId="637145986" sldId="1093"/>
            <ac:spMk id="13" creationId="{80214C85-4602-A64F-8A18-B940445EC2CA}"/>
          </ac:spMkLst>
        </pc:spChg>
      </pc:sldChg>
      <pc:sldChg chg="add">
        <pc:chgData name="Phyllipe Lima" userId="afbdb2a7827722fd" providerId="LiveId" clId="{7D1AB46C-C667-634B-A568-53461D379017}" dt="2020-09-21T00:16:12.186" v="6661"/>
        <pc:sldMkLst>
          <pc:docMk/>
          <pc:sldMk cId="3534669075" sldId="1094"/>
        </pc:sldMkLst>
      </pc:sldChg>
    </pc:docChg>
  </pc:docChgLst>
  <pc:docChgLst>
    <pc:chgData name="Phyllipe Lima" userId="afbdb2a7827722fd" providerId="Windows Live" clId="Web-{FD9F14F3-C9DB-4C69-8449-EDEDF76EDEB7}"/>
    <pc:docChg chg="modSld">
      <pc:chgData name="Phyllipe Lima" userId="afbdb2a7827722fd" providerId="Windows Live" clId="Web-{FD9F14F3-C9DB-4C69-8449-EDEDF76EDEB7}" dt="2021-05-11T23:10:38.640" v="7" actId="20577"/>
      <pc:docMkLst>
        <pc:docMk/>
      </pc:docMkLst>
      <pc:sldChg chg="modSp">
        <pc:chgData name="Phyllipe Lima" userId="afbdb2a7827722fd" providerId="Windows Live" clId="Web-{FD9F14F3-C9DB-4C69-8449-EDEDF76EDEB7}" dt="2021-05-11T23:10:38.640" v="7" actId="20577"/>
        <pc:sldMkLst>
          <pc:docMk/>
          <pc:sldMk cId="1466092048" sldId="1145"/>
        </pc:sldMkLst>
        <pc:spChg chg="mod">
          <ac:chgData name="Phyllipe Lima" userId="afbdb2a7827722fd" providerId="Windows Live" clId="Web-{FD9F14F3-C9DB-4C69-8449-EDEDF76EDEB7}" dt="2021-05-11T23:10:38.640" v="7" actId="20577"/>
          <ac:spMkLst>
            <pc:docMk/>
            <pc:sldMk cId="1466092048" sldId="1145"/>
            <ac:spMk id="13" creationId="{80214C85-4602-A64F-8A18-B940445EC2CA}"/>
          </ac:spMkLst>
        </pc:spChg>
      </pc:sldChg>
      <pc:sldChg chg="modSp">
        <pc:chgData name="Phyllipe Lima" userId="afbdb2a7827722fd" providerId="Windows Live" clId="Web-{FD9F14F3-C9DB-4C69-8449-EDEDF76EDEB7}" dt="2021-05-11T22:14:53.433" v="4" actId="14100"/>
        <pc:sldMkLst>
          <pc:docMk/>
          <pc:sldMk cId="405460959" sldId="1204"/>
        </pc:sldMkLst>
        <pc:spChg chg="mod">
          <ac:chgData name="Phyllipe Lima" userId="afbdb2a7827722fd" providerId="Windows Live" clId="Web-{FD9F14F3-C9DB-4C69-8449-EDEDF76EDEB7}" dt="2021-05-11T22:14:53.433" v="4" actId="14100"/>
          <ac:spMkLst>
            <pc:docMk/>
            <pc:sldMk cId="405460959" sldId="1204"/>
            <ac:spMk id="7" creationId="{5603A962-75F2-574F-9C30-E488DD349BE0}"/>
          </ac:spMkLst>
        </pc:spChg>
      </pc:sldChg>
      <pc:sldChg chg="modSp">
        <pc:chgData name="Phyllipe Lima" userId="afbdb2a7827722fd" providerId="Windows Live" clId="Web-{FD9F14F3-C9DB-4C69-8449-EDEDF76EDEB7}" dt="2021-05-11T22:03:24.654" v="1" actId="20577"/>
        <pc:sldMkLst>
          <pc:docMk/>
          <pc:sldMk cId="2243175548" sldId="1275"/>
        </pc:sldMkLst>
        <pc:spChg chg="mod">
          <ac:chgData name="Phyllipe Lima" userId="afbdb2a7827722fd" providerId="Windows Live" clId="Web-{FD9F14F3-C9DB-4C69-8449-EDEDF76EDEB7}" dt="2021-05-11T22:03:24.654" v="1" actId="20577"/>
          <ac:spMkLst>
            <pc:docMk/>
            <pc:sldMk cId="2243175548" sldId="1275"/>
            <ac:spMk id="10" creationId="{0FDA24DE-325B-AF45-AE05-BB4D3AA4923D}"/>
          </ac:spMkLst>
        </pc:spChg>
      </pc:sldChg>
    </pc:docChg>
  </pc:docChgLst>
  <pc:docChgLst>
    <pc:chgData name="Chris Lima" userId="b5ea056ce2397b48" providerId="LiveId" clId="{F4B20594-3C5E-424F-9F09-F5784F78FBE2}"/>
    <pc:docChg chg="undo custSel modSld">
      <pc:chgData name="Chris Lima" userId="b5ea056ce2397b48" providerId="LiveId" clId="{F4B20594-3C5E-424F-9F09-F5784F78FBE2}" dt="2022-05-10T20:41:56.761" v="20" actId="1076"/>
      <pc:docMkLst>
        <pc:docMk/>
      </pc:docMkLst>
      <pc:sldChg chg="modSp mod">
        <pc:chgData name="Chris Lima" userId="b5ea056ce2397b48" providerId="LiveId" clId="{F4B20594-3C5E-424F-9F09-F5784F78FBE2}" dt="2022-05-10T20:38:12.886" v="4" actId="207"/>
        <pc:sldMkLst>
          <pc:docMk/>
          <pc:sldMk cId="2508325728" sldId="947"/>
        </pc:sldMkLst>
        <pc:spChg chg="mod">
          <ac:chgData name="Chris Lima" userId="b5ea056ce2397b48" providerId="LiveId" clId="{F4B20594-3C5E-424F-9F09-F5784F78FBE2}" dt="2022-05-10T20:38:12.886" v="4" actId="207"/>
          <ac:spMkLst>
            <pc:docMk/>
            <pc:sldMk cId="2508325728" sldId="947"/>
            <ac:spMk id="13" creationId="{80214C85-4602-A64F-8A18-B940445EC2CA}"/>
          </ac:spMkLst>
        </pc:spChg>
      </pc:sldChg>
      <pc:sldChg chg="delSp modSp mod">
        <pc:chgData name="Chris Lima" userId="b5ea056ce2397b48" providerId="LiveId" clId="{F4B20594-3C5E-424F-9F09-F5784F78FBE2}" dt="2022-05-10T20:39:25.418" v="11" actId="207"/>
        <pc:sldMkLst>
          <pc:docMk/>
          <pc:sldMk cId="2892502605" sldId="1238"/>
        </pc:sldMkLst>
        <pc:spChg chg="mod">
          <ac:chgData name="Chris Lima" userId="b5ea056ce2397b48" providerId="LiveId" clId="{F4B20594-3C5E-424F-9F09-F5784F78FBE2}" dt="2022-05-10T20:38:38.465" v="6" actId="207"/>
          <ac:spMkLst>
            <pc:docMk/>
            <pc:sldMk cId="2892502605" sldId="1238"/>
            <ac:spMk id="2" creationId="{6F1D66D2-416F-8548-9E16-716CDE876A95}"/>
          </ac:spMkLst>
        </pc:spChg>
        <pc:spChg chg="mod">
          <ac:chgData name="Chris Lima" userId="b5ea056ce2397b48" providerId="LiveId" clId="{F4B20594-3C5E-424F-9F09-F5784F78FBE2}" dt="2022-05-10T20:39:25.418" v="11" actId="207"/>
          <ac:spMkLst>
            <pc:docMk/>
            <pc:sldMk cId="2892502605" sldId="1238"/>
            <ac:spMk id="5" creationId="{EEE8C2A5-6570-6C43-ADF9-A626AD855505}"/>
          </ac:spMkLst>
        </pc:spChg>
        <pc:picChg chg="del">
          <ac:chgData name="Chris Lima" userId="b5ea056ce2397b48" providerId="LiveId" clId="{F4B20594-3C5E-424F-9F09-F5784F78FBE2}" dt="2022-05-10T20:38:52.900" v="7" actId="478"/>
          <ac:picMkLst>
            <pc:docMk/>
            <pc:sldMk cId="2892502605" sldId="1238"/>
            <ac:picMk id="3" creationId="{821B138E-613D-7245-8AB2-D80BA81B2F6E}"/>
          </ac:picMkLst>
        </pc:picChg>
        <pc:picChg chg="mod">
          <ac:chgData name="Chris Lima" userId="b5ea056ce2397b48" providerId="LiveId" clId="{F4B20594-3C5E-424F-9F09-F5784F78FBE2}" dt="2022-05-10T20:39:07.037" v="9" actId="1076"/>
          <ac:picMkLst>
            <pc:docMk/>
            <pc:sldMk cId="2892502605" sldId="1238"/>
            <ac:picMk id="6" creationId="{DBA92D9B-E16A-F546-8834-6318E0E278E6}"/>
          </ac:picMkLst>
        </pc:picChg>
      </pc:sldChg>
      <pc:sldChg chg="addSp delSp modSp mod">
        <pc:chgData name="Chris Lima" userId="b5ea056ce2397b48" providerId="LiveId" clId="{F4B20594-3C5E-424F-9F09-F5784F78FBE2}" dt="2022-05-10T20:41:56.761" v="20" actId="1076"/>
        <pc:sldMkLst>
          <pc:docMk/>
          <pc:sldMk cId="155265428" sldId="1240"/>
        </pc:sldMkLst>
        <pc:spChg chg="mod">
          <ac:chgData name="Chris Lima" userId="b5ea056ce2397b48" providerId="LiveId" clId="{F4B20594-3C5E-424F-9F09-F5784F78FBE2}" dt="2022-05-10T20:39:35.751" v="12" actId="207"/>
          <ac:spMkLst>
            <pc:docMk/>
            <pc:sldMk cId="155265428" sldId="1240"/>
            <ac:spMk id="2" creationId="{6F1D66D2-416F-8548-9E16-716CDE876A95}"/>
          </ac:spMkLst>
        </pc:spChg>
        <pc:picChg chg="add mod">
          <ac:chgData name="Chris Lima" userId="b5ea056ce2397b48" providerId="LiveId" clId="{F4B20594-3C5E-424F-9F09-F5784F78FBE2}" dt="2022-05-10T20:41:56.761" v="20" actId="1076"/>
          <ac:picMkLst>
            <pc:docMk/>
            <pc:sldMk cId="155265428" sldId="1240"/>
            <ac:picMk id="3" creationId="{50678060-38A1-B54F-A8A8-35CF6BD359BB}"/>
          </ac:picMkLst>
        </pc:picChg>
        <pc:picChg chg="del">
          <ac:chgData name="Chris Lima" userId="b5ea056ce2397b48" providerId="LiveId" clId="{F4B20594-3C5E-424F-9F09-F5784F78FBE2}" dt="2022-05-10T20:41:39.342" v="13" actId="478"/>
          <ac:picMkLst>
            <pc:docMk/>
            <pc:sldMk cId="155265428" sldId="1240"/>
            <ac:picMk id="6146" creationId="{95827EB3-869D-9543-B8E4-495B00D48D55}"/>
          </ac:picMkLst>
        </pc:picChg>
      </pc:sldChg>
      <pc:sldChg chg="modSp mod">
        <pc:chgData name="Chris Lima" userId="b5ea056ce2397b48" providerId="LiveId" clId="{F4B20594-3C5E-424F-9F09-F5784F78FBE2}" dt="2022-05-10T20:38:29.714" v="5" actId="207"/>
        <pc:sldMkLst>
          <pc:docMk/>
          <pc:sldMk cId="3980200342" sldId="1242"/>
        </pc:sldMkLst>
        <pc:spChg chg="mod">
          <ac:chgData name="Chris Lima" userId="b5ea056ce2397b48" providerId="LiveId" clId="{F4B20594-3C5E-424F-9F09-F5784F78FBE2}" dt="2022-05-10T20:38:29.714" v="5" actId="207"/>
          <ac:spMkLst>
            <pc:docMk/>
            <pc:sldMk cId="3980200342" sldId="1242"/>
            <ac:spMk id="2" creationId="{6F1D66D2-416F-8548-9E16-716CDE876A95}"/>
          </ac:spMkLst>
        </pc:spChg>
      </pc:sldChg>
    </pc:docChg>
  </pc:docChgLst>
  <pc:docChgLst>
    <pc:chgData name="Phyllipe Lima" userId="afbdb2a7827722fd" providerId="Windows Live" clId="Web-{97E13662-1091-4C27-A816-3C63571F8973}"/>
    <pc:docChg chg="modSld">
      <pc:chgData name="Phyllipe Lima" userId="afbdb2a7827722fd" providerId="Windows Live" clId="Web-{97E13662-1091-4C27-A816-3C63571F8973}" dt="2021-05-13T01:17:26.888" v="1" actId="20577"/>
      <pc:docMkLst>
        <pc:docMk/>
      </pc:docMkLst>
      <pc:sldChg chg="modSp">
        <pc:chgData name="Phyllipe Lima" userId="afbdb2a7827722fd" providerId="Windows Live" clId="Web-{97E13662-1091-4C27-A816-3C63571F8973}" dt="2021-05-13T01:17:26.888" v="1" actId="20577"/>
        <pc:sldMkLst>
          <pc:docMk/>
          <pc:sldMk cId="1833345984" sldId="1291"/>
        </pc:sldMkLst>
        <pc:spChg chg="mod">
          <ac:chgData name="Phyllipe Lima" userId="afbdb2a7827722fd" providerId="Windows Live" clId="Web-{97E13662-1091-4C27-A816-3C63571F8973}" dt="2021-05-13T01:17:26.888" v="1" actId="20577"/>
          <ac:spMkLst>
            <pc:docMk/>
            <pc:sldMk cId="1833345984" sldId="1291"/>
            <ac:spMk id="6" creationId="{B737170C-2884-764E-BE15-1234874BACB9}"/>
          </ac:spMkLst>
        </pc:spChg>
      </pc:sldChg>
    </pc:docChg>
  </pc:docChgLst>
  <pc:docChgLst>
    <pc:chgData name="Phyllipe Lima" userId="afbdb2a7827722fd" providerId="LiveId" clId="{734E9273-1238-9545-BB54-A6C12C91CAF8}"/>
    <pc:docChg chg="custSel modSld">
      <pc:chgData name="Phyllipe Lima" userId="afbdb2a7827722fd" providerId="LiveId" clId="{734E9273-1238-9545-BB54-A6C12C91CAF8}" dt="2020-07-20T13:44:15.051" v="2"/>
      <pc:docMkLst>
        <pc:docMk/>
      </pc:docMkLst>
      <pc:sldChg chg="addSp delSp modSp">
        <pc:chgData name="Phyllipe Lima" userId="afbdb2a7827722fd" providerId="LiveId" clId="{734E9273-1238-9545-BB54-A6C12C91CAF8}" dt="2020-07-16T23:47:24.448" v="1" actId="478"/>
        <pc:sldMkLst>
          <pc:docMk/>
          <pc:sldMk cId="4129590346" sldId="513"/>
        </pc:sldMkLst>
        <pc:picChg chg="add del mod">
          <ac:chgData name="Phyllipe Lima" userId="afbdb2a7827722fd" providerId="LiveId" clId="{734E9273-1238-9545-BB54-A6C12C91CAF8}" dt="2020-07-16T23:47:24.448" v="1" actId="478"/>
          <ac:picMkLst>
            <pc:docMk/>
            <pc:sldMk cId="4129590346" sldId="513"/>
            <ac:picMk id="4" creationId="{88557157-87E0-E941-B542-86EB6ABF66CB}"/>
          </ac:picMkLst>
        </pc:picChg>
      </pc:sldChg>
      <pc:sldChg chg="addSp modSp">
        <pc:chgData name="Phyllipe Lima" userId="afbdb2a7827722fd" providerId="LiveId" clId="{734E9273-1238-9545-BB54-A6C12C91CAF8}" dt="2020-07-20T13:44:15.051" v="2"/>
        <pc:sldMkLst>
          <pc:docMk/>
          <pc:sldMk cId="2743291067" sldId="514"/>
        </pc:sldMkLst>
        <pc:picChg chg="add mod">
          <ac:chgData name="Phyllipe Lima" userId="afbdb2a7827722fd" providerId="LiveId" clId="{734E9273-1238-9545-BB54-A6C12C91CAF8}" dt="2020-07-20T13:44:15.051" v="2"/>
          <ac:picMkLst>
            <pc:docMk/>
            <pc:sldMk cId="2743291067" sldId="514"/>
            <ac:picMk id="4" creationId="{1ABD951E-7DC0-8A4D-9227-20CA7A7A1087}"/>
          </ac:picMkLst>
        </pc:picChg>
      </pc:sldChg>
    </pc:docChg>
  </pc:docChgLst>
  <pc:docChgLst>
    <pc:chgData name="Phyllipe Lima" userId="afbdb2a7827722fd" providerId="LiveId" clId="{BB661C1E-80E8-7F42-A85B-46ADD9D6739B}"/>
    <pc:docChg chg="undo redo custSel mod addSld delSld modSld sldOrd">
      <pc:chgData name="Phyllipe Lima" userId="afbdb2a7827722fd" providerId="LiveId" clId="{BB661C1E-80E8-7F42-A85B-46ADD9D6739B}" dt="2020-10-08T17:04:05.393" v="17025" actId="20577"/>
      <pc:docMkLst>
        <pc:docMk/>
      </pc:docMkLst>
      <pc:sldChg chg="modSp mod">
        <pc:chgData name="Phyllipe Lima" userId="afbdb2a7827722fd" providerId="LiveId" clId="{BB661C1E-80E8-7F42-A85B-46ADD9D6739B}" dt="2020-10-02T23:54:57.633" v="434" actId="20577"/>
        <pc:sldMkLst>
          <pc:docMk/>
          <pc:sldMk cId="1975627203" sldId="257"/>
        </pc:sldMkLst>
        <pc:spChg chg="mod">
          <ac:chgData name="Phyllipe Lima" userId="afbdb2a7827722fd" providerId="LiveId" clId="{BB661C1E-80E8-7F42-A85B-46ADD9D6739B}" dt="2020-10-02T23:54:57.633" v="434" actId="20577"/>
          <ac:spMkLst>
            <pc:docMk/>
            <pc:sldMk cId="1975627203" sldId="257"/>
            <ac:spMk id="2" creationId="{00000000-0000-0000-0000-000000000000}"/>
          </ac:spMkLst>
        </pc:spChg>
      </pc:sldChg>
      <pc:sldChg chg="del">
        <pc:chgData name="Phyllipe Lima" userId="afbdb2a7827722fd" providerId="LiveId" clId="{BB661C1E-80E8-7F42-A85B-46ADD9D6739B}" dt="2020-10-06T18:51:38.772" v="10752" actId="2696"/>
        <pc:sldMkLst>
          <pc:docMk/>
          <pc:sldMk cId="1360655610" sldId="517"/>
        </pc:sldMkLst>
      </pc:sldChg>
      <pc:sldChg chg="addSp delSp modSp add mod delAnim modAnim">
        <pc:chgData name="Phyllipe Lima" userId="afbdb2a7827722fd" providerId="LiveId" clId="{BB661C1E-80E8-7F42-A85B-46ADD9D6739B}" dt="2020-10-07T15:33:48.622" v="15033" actId="1076"/>
        <pc:sldMkLst>
          <pc:docMk/>
          <pc:sldMk cId="272339907" sldId="534"/>
        </pc:sldMkLst>
        <pc:spChg chg="del">
          <ac:chgData name="Phyllipe Lima" userId="afbdb2a7827722fd" providerId="LiveId" clId="{BB661C1E-80E8-7F42-A85B-46ADD9D6739B}" dt="2020-10-07T15:33:40.270" v="15030" actId="478"/>
          <ac:spMkLst>
            <pc:docMk/>
            <pc:sldMk cId="272339907" sldId="534"/>
            <ac:spMk id="10" creationId="{01B0F531-CCBB-CD4A-8350-48E8807E9F2E}"/>
          </ac:spMkLst>
        </pc:spChg>
        <pc:spChg chg="mod">
          <ac:chgData name="Phyllipe Lima" userId="afbdb2a7827722fd" providerId="LiveId" clId="{BB661C1E-80E8-7F42-A85B-46ADD9D6739B}" dt="2020-10-07T15:33:36.033" v="15029" actId="20577"/>
          <ac:spMkLst>
            <pc:docMk/>
            <pc:sldMk cId="272339907" sldId="534"/>
            <ac:spMk id="11" creationId="{D79354B0-BF4E-1A49-9976-7CB9E0FE304B}"/>
          </ac:spMkLst>
        </pc:spChg>
        <pc:picChg chg="del">
          <ac:chgData name="Phyllipe Lima" userId="afbdb2a7827722fd" providerId="LiveId" clId="{BB661C1E-80E8-7F42-A85B-46ADD9D6739B}" dt="2020-10-07T15:33:46.545" v="15031" actId="478"/>
          <ac:picMkLst>
            <pc:docMk/>
            <pc:sldMk cId="272339907" sldId="534"/>
            <ac:picMk id="4" creationId="{6C7E1937-1FF5-6E43-AFDB-FB17A0F62C62}"/>
          </ac:picMkLst>
        </pc:picChg>
        <pc:picChg chg="add mod">
          <ac:chgData name="Phyllipe Lima" userId="afbdb2a7827722fd" providerId="LiveId" clId="{BB661C1E-80E8-7F42-A85B-46ADD9D6739B}" dt="2020-10-07T15:33:48.622" v="15033" actId="1076"/>
          <ac:picMkLst>
            <pc:docMk/>
            <pc:sldMk cId="272339907" sldId="534"/>
            <ac:picMk id="8" creationId="{6042C2A3-1DB4-EE4D-8EC5-D4015DFF46BF}"/>
          </ac:picMkLst>
        </pc:picChg>
      </pc:sldChg>
      <pc:sldChg chg="add del">
        <pc:chgData name="Phyllipe Lima" userId="afbdb2a7827722fd" providerId="LiveId" clId="{BB661C1E-80E8-7F42-A85B-46ADD9D6739B}" dt="2020-10-07T00:21:46.117" v="12431" actId="2696"/>
        <pc:sldMkLst>
          <pc:docMk/>
          <pc:sldMk cId="2407206282" sldId="535"/>
        </pc:sldMkLst>
      </pc:sldChg>
      <pc:sldChg chg="add del">
        <pc:chgData name="Phyllipe Lima" userId="afbdb2a7827722fd" providerId="LiveId" clId="{BB661C1E-80E8-7F42-A85B-46ADD9D6739B}" dt="2020-10-07T00:21:45.233" v="12430" actId="2696"/>
        <pc:sldMkLst>
          <pc:docMk/>
          <pc:sldMk cId="2440694198" sldId="536"/>
        </pc:sldMkLst>
      </pc:sldChg>
      <pc:sldChg chg="add del">
        <pc:chgData name="Phyllipe Lima" userId="afbdb2a7827722fd" providerId="LiveId" clId="{BB661C1E-80E8-7F42-A85B-46ADD9D6739B}" dt="2020-10-07T00:21:41.316" v="12429" actId="2696"/>
        <pc:sldMkLst>
          <pc:docMk/>
          <pc:sldMk cId="2603232002" sldId="537"/>
        </pc:sldMkLst>
      </pc:sldChg>
      <pc:sldChg chg="modSp add mod">
        <pc:chgData name="Phyllipe Lima" userId="afbdb2a7827722fd" providerId="LiveId" clId="{BB661C1E-80E8-7F42-A85B-46ADD9D6739B}" dt="2020-10-07T15:28:02.509" v="14948" actId="12"/>
        <pc:sldMkLst>
          <pc:docMk/>
          <pc:sldMk cId="3253298400" sldId="538"/>
        </pc:sldMkLst>
        <pc:spChg chg="mod">
          <ac:chgData name="Phyllipe Lima" userId="afbdb2a7827722fd" providerId="LiveId" clId="{BB661C1E-80E8-7F42-A85B-46ADD9D6739B}" dt="2020-10-07T15:28:02.509" v="14948" actId="12"/>
          <ac:spMkLst>
            <pc:docMk/>
            <pc:sldMk cId="3253298400" sldId="538"/>
            <ac:spMk id="9" creationId="{7A3AC413-ECDB-C14B-AB3F-B54E4B700E84}"/>
          </ac:spMkLst>
        </pc:spChg>
        <pc:spChg chg="mod">
          <ac:chgData name="Phyllipe Lima" userId="afbdb2a7827722fd" providerId="LiveId" clId="{BB661C1E-80E8-7F42-A85B-46ADD9D6739B}" dt="2020-10-07T15:27:52.406" v="14944" actId="1076"/>
          <ac:spMkLst>
            <pc:docMk/>
            <pc:sldMk cId="3253298400" sldId="538"/>
            <ac:spMk id="12" creationId="{9515D8CF-2C34-7247-9F56-468ACA2F89CE}"/>
          </ac:spMkLst>
        </pc:spChg>
        <pc:picChg chg="mod">
          <ac:chgData name="Phyllipe Lima" userId="afbdb2a7827722fd" providerId="LiveId" clId="{BB661C1E-80E8-7F42-A85B-46ADD9D6739B}" dt="2020-10-07T15:27:53.532" v="14945" actId="1076"/>
          <ac:picMkLst>
            <pc:docMk/>
            <pc:sldMk cId="3253298400" sldId="538"/>
            <ac:picMk id="3" creationId="{5A239BEF-3BE0-EA4A-81F5-EF38C06E639C}"/>
          </ac:picMkLst>
        </pc:picChg>
        <pc:picChg chg="mod">
          <ac:chgData name="Phyllipe Lima" userId="afbdb2a7827722fd" providerId="LiveId" clId="{BB661C1E-80E8-7F42-A85B-46ADD9D6739B}" dt="2020-10-07T15:27:48.975" v="14943" actId="1076"/>
          <ac:picMkLst>
            <pc:docMk/>
            <pc:sldMk cId="3253298400" sldId="538"/>
            <ac:picMk id="11" creationId="{F094636F-7CF7-AC48-80FC-2871BDEA9206}"/>
          </ac:picMkLst>
        </pc:picChg>
      </pc:sldChg>
      <pc:sldChg chg="modSp add mod">
        <pc:chgData name="Phyllipe Lima" userId="afbdb2a7827722fd" providerId="LiveId" clId="{BB661C1E-80E8-7F42-A85B-46ADD9D6739B}" dt="2020-10-07T15:28:27.320" v="14954" actId="12"/>
        <pc:sldMkLst>
          <pc:docMk/>
          <pc:sldMk cId="3913915466" sldId="539"/>
        </pc:sldMkLst>
        <pc:spChg chg="mod">
          <ac:chgData name="Phyllipe Lima" userId="afbdb2a7827722fd" providerId="LiveId" clId="{BB661C1E-80E8-7F42-A85B-46ADD9D6739B}" dt="2020-10-07T15:28:27.320" v="14954" actId="12"/>
          <ac:spMkLst>
            <pc:docMk/>
            <pc:sldMk cId="3913915466" sldId="539"/>
            <ac:spMk id="9" creationId="{7A3AC413-ECDB-C14B-AB3F-B54E4B700E84}"/>
          </ac:spMkLst>
        </pc:spChg>
      </pc:sldChg>
      <pc:sldChg chg="addSp modSp add mod modAnim">
        <pc:chgData name="Phyllipe Lima" userId="afbdb2a7827722fd" providerId="LiveId" clId="{BB661C1E-80E8-7F42-A85B-46ADD9D6739B}" dt="2020-10-07T15:35:15.041" v="15075" actId="1076"/>
        <pc:sldMkLst>
          <pc:docMk/>
          <pc:sldMk cId="1980053598" sldId="541"/>
        </pc:sldMkLst>
        <pc:spChg chg="mod">
          <ac:chgData name="Phyllipe Lima" userId="afbdb2a7827722fd" providerId="LiveId" clId="{BB661C1E-80E8-7F42-A85B-46ADD9D6739B}" dt="2020-10-07T15:28:41.775" v="14956" actId="14100"/>
          <ac:spMkLst>
            <pc:docMk/>
            <pc:sldMk cId="1980053598" sldId="541"/>
            <ac:spMk id="10" creationId="{01B0F531-CCBB-CD4A-8350-48E8807E9F2E}"/>
          </ac:spMkLst>
        </pc:spChg>
        <pc:spChg chg="mod">
          <ac:chgData name="Phyllipe Lima" userId="afbdb2a7827722fd" providerId="LiveId" clId="{BB661C1E-80E8-7F42-A85B-46ADD9D6739B}" dt="2020-10-07T15:35:10.420" v="15074" actId="1076"/>
          <ac:spMkLst>
            <pc:docMk/>
            <pc:sldMk cId="1980053598" sldId="541"/>
            <ac:spMk id="12" creationId="{66B2833A-53BC-C542-84FE-FFEC8F9334E2}"/>
          </ac:spMkLst>
        </pc:spChg>
        <pc:picChg chg="add mod">
          <ac:chgData name="Phyllipe Lima" userId="afbdb2a7827722fd" providerId="LiveId" clId="{BB661C1E-80E8-7F42-A85B-46ADD9D6739B}" dt="2020-10-07T15:35:15.041" v="15075" actId="1076"/>
          <ac:picMkLst>
            <pc:docMk/>
            <pc:sldMk cId="1980053598" sldId="541"/>
            <ac:picMk id="7" creationId="{0A1BBC0C-3CBC-8949-B9E5-E21B4D027DA7}"/>
          </ac:picMkLst>
        </pc:picChg>
      </pc:sldChg>
      <pc:sldChg chg="add del">
        <pc:chgData name="Phyllipe Lima" userId="afbdb2a7827722fd" providerId="LiveId" clId="{BB661C1E-80E8-7F42-A85B-46ADD9D6739B}" dt="2020-10-07T00:21:33.655" v="12428" actId="2696"/>
        <pc:sldMkLst>
          <pc:docMk/>
          <pc:sldMk cId="55543692" sldId="542"/>
        </pc:sldMkLst>
      </pc:sldChg>
      <pc:sldChg chg="modSp mod">
        <pc:chgData name="Phyllipe Lima" userId="afbdb2a7827722fd" providerId="LiveId" clId="{BB661C1E-80E8-7F42-A85B-46ADD9D6739B}" dt="2020-10-06T18:51:43.510" v="10753" actId="12"/>
        <pc:sldMkLst>
          <pc:docMk/>
          <pc:sldMk cId="1129798269" sldId="945"/>
        </pc:sldMkLst>
        <pc:spChg chg="mod">
          <ac:chgData name="Phyllipe Lima" userId="afbdb2a7827722fd" providerId="LiveId" clId="{BB661C1E-80E8-7F42-A85B-46ADD9D6739B}" dt="2020-10-06T18:51:43.510" v="10753" actId="12"/>
          <ac:spMkLst>
            <pc:docMk/>
            <pc:sldMk cId="1129798269" sldId="945"/>
            <ac:spMk id="10" creationId="{B49B171B-8E2E-4B50-ADB2-87B0FC0D608E}"/>
          </ac:spMkLst>
        </pc:spChg>
      </pc:sldChg>
      <pc:sldChg chg="addSp delSp modSp mod">
        <pc:chgData name="Phyllipe Lima" userId="afbdb2a7827722fd" providerId="LiveId" clId="{BB661C1E-80E8-7F42-A85B-46ADD9D6739B}" dt="2020-10-06T23:04:37.540" v="11912" actId="114"/>
        <pc:sldMkLst>
          <pc:docMk/>
          <pc:sldMk cId="2508325728" sldId="947"/>
        </pc:sldMkLst>
        <pc:spChg chg="add del mod">
          <ac:chgData name="Phyllipe Lima" userId="afbdb2a7827722fd" providerId="LiveId" clId="{BB661C1E-80E8-7F42-A85B-46ADD9D6739B}" dt="2020-10-06T21:51:39.159" v="11687"/>
          <ac:spMkLst>
            <pc:docMk/>
            <pc:sldMk cId="2508325728" sldId="947"/>
            <ac:spMk id="2" creationId="{6F1D66D2-416F-8548-9E16-716CDE876A95}"/>
          </ac:spMkLst>
        </pc:spChg>
        <pc:spChg chg="add mod">
          <ac:chgData name="Phyllipe Lima" userId="afbdb2a7827722fd" providerId="LiveId" clId="{BB661C1E-80E8-7F42-A85B-46ADD9D6739B}" dt="2020-10-06T23:04:08.252" v="11889" actId="14100"/>
          <ac:spMkLst>
            <pc:docMk/>
            <pc:sldMk cId="2508325728" sldId="947"/>
            <ac:spMk id="3" creationId="{078721EF-1A67-A84E-917A-70EC20B50059}"/>
          </ac:spMkLst>
        </pc:spChg>
        <pc:spChg chg="mod">
          <ac:chgData name="Phyllipe Lima" userId="afbdb2a7827722fd" providerId="LiveId" clId="{BB661C1E-80E8-7F42-A85B-46ADD9D6739B}" dt="2020-10-06T23:04:37.540" v="11912" actId="114"/>
          <ac:spMkLst>
            <pc:docMk/>
            <pc:sldMk cId="2508325728" sldId="947"/>
            <ac:spMk id="13" creationId="{80214C85-4602-A64F-8A18-B940445EC2CA}"/>
          </ac:spMkLst>
        </pc:spChg>
        <pc:picChg chg="add mod">
          <ac:chgData name="Phyllipe Lima" userId="afbdb2a7827722fd" providerId="LiveId" clId="{BB661C1E-80E8-7F42-A85B-46ADD9D6739B}" dt="2020-10-06T23:04:09.433" v="11890" actId="1076"/>
          <ac:picMkLst>
            <pc:docMk/>
            <pc:sldMk cId="2508325728" sldId="947"/>
            <ac:picMk id="6" creationId="{10B70513-B649-D04D-A6A8-B37D374A088C}"/>
          </ac:picMkLst>
        </pc:picChg>
        <pc:picChg chg="del">
          <ac:chgData name="Phyllipe Lima" userId="afbdb2a7827722fd" providerId="LiveId" clId="{BB661C1E-80E8-7F42-A85B-46ADD9D6739B}" dt="2020-10-02T22:58:14.478" v="136" actId="478"/>
          <ac:picMkLst>
            <pc:docMk/>
            <pc:sldMk cId="2508325728" sldId="947"/>
            <ac:picMk id="1026" creationId="{4E2EB4C7-4880-BE44-B758-B40AD6F0E7AF}"/>
          </ac:picMkLst>
        </pc:picChg>
        <pc:picChg chg="add mod">
          <ac:chgData name="Phyllipe Lima" userId="afbdb2a7827722fd" providerId="LiveId" clId="{BB661C1E-80E8-7F42-A85B-46ADD9D6739B}" dt="2020-10-06T23:00:34.958" v="11881" actId="14100"/>
          <ac:picMkLst>
            <pc:docMk/>
            <pc:sldMk cId="2508325728" sldId="947"/>
            <ac:picMk id="4098" creationId="{D343158A-816A-AB45-A8D3-24A36E354130}"/>
          </ac:picMkLst>
        </pc:picChg>
      </pc:sldChg>
      <pc:sldChg chg="del">
        <pc:chgData name="Phyllipe Lima" userId="afbdb2a7827722fd" providerId="LiveId" clId="{BB661C1E-80E8-7F42-A85B-46ADD9D6739B}" dt="2020-10-06T18:51:31.128" v="10750" actId="2696"/>
        <pc:sldMkLst>
          <pc:docMk/>
          <pc:sldMk cId="1242904372" sldId="1033"/>
        </pc:sldMkLst>
      </pc:sldChg>
      <pc:sldChg chg="del">
        <pc:chgData name="Phyllipe Lima" userId="afbdb2a7827722fd" providerId="LiveId" clId="{BB661C1E-80E8-7F42-A85B-46ADD9D6739B}" dt="2020-10-02T13:53:39.441" v="13" actId="2696"/>
        <pc:sldMkLst>
          <pc:docMk/>
          <pc:sldMk cId="3724847157" sldId="1034"/>
        </pc:sldMkLst>
      </pc:sldChg>
      <pc:sldChg chg="del">
        <pc:chgData name="Phyllipe Lima" userId="afbdb2a7827722fd" providerId="LiveId" clId="{BB661C1E-80E8-7F42-A85B-46ADD9D6739B}" dt="2020-10-02T13:53:40.698" v="15" actId="2696"/>
        <pc:sldMkLst>
          <pc:docMk/>
          <pc:sldMk cId="710510575" sldId="1035"/>
        </pc:sldMkLst>
      </pc:sldChg>
      <pc:sldChg chg="del">
        <pc:chgData name="Phyllipe Lima" userId="afbdb2a7827722fd" providerId="LiveId" clId="{BB661C1E-80E8-7F42-A85B-46ADD9D6739B}" dt="2020-10-02T13:53:49.443" v="35" actId="2696"/>
        <pc:sldMkLst>
          <pc:docMk/>
          <pc:sldMk cId="3505744273" sldId="1036"/>
        </pc:sldMkLst>
      </pc:sldChg>
      <pc:sldChg chg="del">
        <pc:chgData name="Phyllipe Lima" userId="afbdb2a7827722fd" providerId="LiveId" clId="{BB661C1E-80E8-7F42-A85B-46ADD9D6739B}" dt="2020-10-02T13:53:54.143" v="46" actId="2696"/>
        <pc:sldMkLst>
          <pc:docMk/>
          <pc:sldMk cId="480011526" sldId="1037"/>
        </pc:sldMkLst>
      </pc:sldChg>
      <pc:sldChg chg="del">
        <pc:chgData name="Phyllipe Lima" userId="afbdb2a7827722fd" providerId="LiveId" clId="{BB661C1E-80E8-7F42-A85B-46ADD9D6739B}" dt="2020-10-02T13:53:43.276" v="21" actId="2696"/>
        <pc:sldMkLst>
          <pc:docMk/>
          <pc:sldMk cId="567073174" sldId="1038"/>
        </pc:sldMkLst>
      </pc:sldChg>
      <pc:sldChg chg="del">
        <pc:chgData name="Phyllipe Lima" userId="afbdb2a7827722fd" providerId="LiveId" clId="{BB661C1E-80E8-7F42-A85B-46ADD9D6739B}" dt="2020-10-02T13:53:43.293" v="22" actId="2696"/>
        <pc:sldMkLst>
          <pc:docMk/>
          <pc:sldMk cId="229310025" sldId="1039"/>
        </pc:sldMkLst>
      </pc:sldChg>
      <pc:sldChg chg="del">
        <pc:chgData name="Phyllipe Lima" userId="afbdb2a7827722fd" providerId="LiveId" clId="{BB661C1E-80E8-7F42-A85B-46ADD9D6739B}" dt="2020-10-02T13:53:43.310" v="23" actId="2696"/>
        <pc:sldMkLst>
          <pc:docMk/>
          <pc:sldMk cId="1739920844" sldId="1040"/>
        </pc:sldMkLst>
      </pc:sldChg>
      <pc:sldChg chg="del">
        <pc:chgData name="Phyllipe Lima" userId="afbdb2a7827722fd" providerId="LiveId" clId="{BB661C1E-80E8-7F42-A85B-46ADD9D6739B}" dt="2020-10-02T13:53:43.328" v="24" actId="2696"/>
        <pc:sldMkLst>
          <pc:docMk/>
          <pc:sldMk cId="2150126250" sldId="1041"/>
        </pc:sldMkLst>
      </pc:sldChg>
      <pc:sldChg chg="del">
        <pc:chgData name="Phyllipe Lima" userId="afbdb2a7827722fd" providerId="LiveId" clId="{BB661C1E-80E8-7F42-A85B-46ADD9D6739B}" dt="2020-10-02T13:53:45.989" v="25" actId="2696"/>
        <pc:sldMkLst>
          <pc:docMk/>
          <pc:sldMk cId="2600232807" sldId="1042"/>
        </pc:sldMkLst>
      </pc:sldChg>
      <pc:sldChg chg="del">
        <pc:chgData name="Phyllipe Lima" userId="afbdb2a7827722fd" providerId="LiveId" clId="{BB661C1E-80E8-7F42-A85B-46ADD9D6739B}" dt="2020-10-02T13:53:38.197" v="5" actId="2696"/>
        <pc:sldMkLst>
          <pc:docMk/>
          <pc:sldMk cId="2347065697" sldId="1043"/>
        </pc:sldMkLst>
      </pc:sldChg>
      <pc:sldChg chg="del">
        <pc:chgData name="Phyllipe Lima" userId="afbdb2a7827722fd" providerId="LiveId" clId="{BB661C1E-80E8-7F42-A85B-46ADD9D6739B}" dt="2020-10-02T13:53:37.063" v="0" actId="2696"/>
        <pc:sldMkLst>
          <pc:docMk/>
          <pc:sldMk cId="314639281" sldId="1045"/>
        </pc:sldMkLst>
      </pc:sldChg>
      <pc:sldChg chg="del">
        <pc:chgData name="Phyllipe Lima" userId="afbdb2a7827722fd" providerId="LiveId" clId="{BB661C1E-80E8-7F42-A85B-46ADD9D6739B}" dt="2020-10-02T13:53:38.802" v="9" actId="2696"/>
        <pc:sldMkLst>
          <pc:docMk/>
          <pc:sldMk cId="82544163" sldId="1046"/>
        </pc:sldMkLst>
      </pc:sldChg>
      <pc:sldChg chg="del">
        <pc:chgData name="Phyllipe Lima" userId="afbdb2a7827722fd" providerId="LiveId" clId="{BB661C1E-80E8-7F42-A85B-46ADD9D6739B}" dt="2020-10-02T13:53:40.295" v="14" actId="2696"/>
        <pc:sldMkLst>
          <pc:docMk/>
          <pc:sldMk cId="2595279986" sldId="1047"/>
        </pc:sldMkLst>
      </pc:sldChg>
      <pc:sldChg chg="del">
        <pc:chgData name="Phyllipe Lima" userId="afbdb2a7827722fd" providerId="LiveId" clId="{BB661C1E-80E8-7F42-A85B-46ADD9D6739B}" dt="2020-10-02T13:53:37.539" v="1" actId="2696"/>
        <pc:sldMkLst>
          <pc:docMk/>
          <pc:sldMk cId="2288792051" sldId="1048"/>
        </pc:sldMkLst>
      </pc:sldChg>
      <pc:sldChg chg="del">
        <pc:chgData name="Phyllipe Lima" userId="afbdb2a7827722fd" providerId="LiveId" clId="{BB661C1E-80E8-7F42-A85B-46ADD9D6739B}" dt="2020-10-02T13:53:37.719" v="2" actId="2696"/>
        <pc:sldMkLst>
          <pc:docMk/>
          <pc:sldMk cId="999069111" sldId="1049"/>
        </pc:sldMkLst>
      </pc:sldChg>
      <pc:sldChg chg="del">
        <pc:chgData name="Phyllipe Lima" userId="afbdb2a7827722fd" providerId="LiveId" clId="{BB661C1E-80E8-7F42-A85B-46ADD9D6739B}" dt="2020-10-02T13:53:37.888" v="3" actId="2696"/>
        <pc:sldMkLst>
          <pc:docMk/>
          <pc:sldMk cId="3570792927" sldId="1050"/>
        </pc:sldMkLst>
      </pc:sldChg>
      <pc:sldChg chg="del">
        <pc:chgData name="Phyllipe Lima" userId="afbdb2a7827722fd" providerId="LiveId" clId="{BB661C1E-80E8-7F42-A85B-46ADD9D6739B}" dt="2020-10-02T13:53:38.040" v="4" actId="2696"/>
        <pc:sldMkLst>
          <pc:docMk/>
          <pc:sldMk cId="571658624" sldId="1051"/>
        </pc:sldMkLst>
      </pc:sldChg>
      <pc:sldChg chg="del">
        <pc:chgData name="Phyllipe Lima" userId="afbdb2a7827722fd" providerId="LiveId" clId="{BB661C1E-80E8-7F42-A85B-46ADD9D6739B}" dt="2020-10-02T13:53:38.332" v="6" actId="2696"/>
        <pc:sldMkLst>
          <pc:docMk/>
          <pc:sldMk cId="4242209591" sldId="1053"/>
        </pc:sldMkLst>
      </pc:sldChg>
      <pc:sldChg chg="del">
        <pc:chgData name="Phyllipe Lima" userId="afbdb2a7827722fd" providerId="LiveId" clId="{BB661C1E-80E8-7F42-A85B-46ADD9D6739B}" dt="2020-10-02T13:53:38.495" v="7" actId="2696"/>
        <pc:sldMkLst>
          <pc:docMk/>
          <pc:sldMk cId="2131763745" sldId="1055"/>
        </pc:sldMkLst>
      </pc:sldChg>
      <pc:sldChg chg="del">
        <pc:chgData name="Phyllipe Lima" userId="afbdb2a7827722fd" providerId="LiveId" clId="{BB661C1E-80E8-7F42-A85B-46ADD9D6739B}" dt="2020-10-02T13:53:38.696" v="8" actId="2696"/>
        <pc:sldMkLst>
          <pc:docMk/>
          <pc:sldMk cId="640758820" sldId="1056"/>
        </pc:sldMkLst>
      </pc:sldChg>
      <pc:sldChg chg="del">
        <pc:chgData name="Phyllipe Lima" userId="afbdb2a7827722fd" providerId="LiveId" clId="{BB661C1E-80E8-7F42-A85B-46ADD9D6739B}" dt="2020-10-02T13:53:39.032" v="10" actId="2696"/>
        <pc:sldMkLst>
          <pc:docMk/>
          <pc:sldMk cId="1501678458" sldId="1058"/>
        </pc:sldMkLst>
      </pc:sldChg>
      <pc:sldChg chg="del">
        <pc:chgData name="Phyllipe Lima" userId="afbdb2a7827722fd" providerId="LiveId" clId="{BB661C1E-80E8-7F42-A85B-46ADD9D6739B}" dt="2020-10-02T13:53:39.330" v="12" actId="2696"/>
        <pc:sldMkLst>
          <pc:docMk/>
          <pc:sldMk cId="1208571692" sldId="1059"/>
        </pc:sldMkLst>
      </pc:sldChg>
      <pc:sldChg chg="del">
        <pc:chgData name="Phyllipe Lima" userId="afbdb2a7827722fd" providerId="LiveId" clId="{BB661C1E-80E8-7F42-A85B-46ADD9D6739B}" dt="2020-10-02T13:53:39.129" v="11" actId="2696"/>
        <pc:sldMkLst>
          <pc:docMk/>
          <pc:sldMk cId="1823011368" sldId="1060"/>
        </pc:sldMkLst>
      </pc:sldChg>
      <pc:sldChg chg="del">
        <pc:chgData name="Phyllipe Lima" userId="afbdb2a7827722fd" providerId="LiveId" clId="{BB661C1E-80E8-7F42-A85B-46ADD9D6739B}" dt="2020-10-02T13:53:43.172" v="16" actId="2696"/>
        <pc:sldMkLst>
          <pc:docMk/>
          <pc:sldMk cId="2015967183" sldId="1063"/>
        </pc:sldMkLst>
      </pc:sldChg>
      <pc:sldChg chg="del">
        <pc:chgData name="Phyllipe Lima" userId="afbdb2a7827722fd" providerId="LiveId" clId="{BB661C1E-80E8-7F42-A85B-46ADD9D6739B}" dt="2020-10-02T13:53:43.195" v="17" actId="2696"/>
        <pc:sldMkLst>
          <pc:docMk/>
          <pc:sldMk cId="2648697609" sldId="1064"/>
        </pc:sldMkLst>
      </pc:sldChg>
      <pc:sldChg chg="del">
        <pc:chgData name="Phyllipe Lima" userId="afbdb2a7827722fd" providerId="LiveId" clId="{BB661C1E-80E8-7F42-A85B-46ADD9D6739B}" dt="2020-10-02T13:53:43.219" v="18" actId="2696"/>
        <pc:sldMkLst>
          <pc:docMk/>
          <pc:sldMk cId="3061735083" sldId="1065"/>
        </pc:sldMkLst>
      </pc:sldChg>
      <pc:sldChg chg="del">
        <pc:chgData name="Phyllipe Lima" userId="afbdb2a7827722fd" providerId="LiveId" clId="{BB661C1E-80E8-7F42-A85B-46ADD9D6739B}" dt="2020-10-02T13:53:43.239" v="19" actId="2696"/>
        <pc:sldMkLst>
          <pc:docMk/>
          <pc:sldMk cId="1377165432" sldId="1066"/>
        </pc:sldMkLst>
      </pc:sldChg>
      <pc:sldChg chg="del">
        <pc:chgData name="Phyllipe Lima" userId="afbdb2a7827722fd" providerId="LiveId" clId="{BB661C1E-80E8-7F42-A85B-46ADD9D6739B}" dt="2020-10-02T13:53:43.260" v="20" actId="2696"/>
        <pc:sldMkLst>
          <pc:docMk/>
          <pc:sldMk cId="289971366" sldId="1067"/>
        </pc:sldMkLst>
      </pc:sldChg>
      <pc:sldChg chg="del">
        <pc:chgData name="Phyllipe Lima" userId="afbdb2a7827722fd" providerId="LiveId" clId="{BB661C1E-80E8-7F42-A85B-46ADD9D6739B}" dt="2020-10-02T13:53:49.457" v="36" actId="2696"/>
        <pc:sldMkLst>
          <pc:docMk/>
          <pc:sldMk cId="3594355165" sldId="1068"/>
        </pc:sldMkLst>
      </pc:sldChg>
      <pc:sldChg chg="del">
        <pc:chgData name="Phyllipe Lima" userId="afbdb2a7827722fd" providerId="LiveId" clId="{BB661C1E-80E8-7F42-A85B-46ADD9D6739B}" dt="2020-10-02T13:53:46.007" v="26" actId="2696"/>
        <pc:sldMkLst>
          <pc:docMk/>
          <pc:sldMk cId="2524387412" sldId="1070"/>
        </pc:sldMkLst>
      </pc:sldChg>
      <pc:sldChg chg="del">
        <pc:chgData name="Phyllipe Lima" userId="afbdb2a7827722fd" providerId="LiveId" clId="{BB661C1E-80E8-7F42-A85B-46ADD9D6739B}" dt="2020-10-02T13:53:49.416" v="33" actId="2696"/>
        <pc:sldMkLst>
          <pc:docMk/>
          <pc:sldMk cId="2363950694" sldId="1071"/>
        </pc:sldMkLst>
      </pc:sldChg>
      <pc:sldChg chg="del">
        <pc:chgData name="Phyllipe Lima" userId="afbdb2a7827722fd" providerId="LiveId" clId="{BB661C1E-80E8-7F42-A85B-46ADD9D6739B}" dt="2020-10-02T13:53:49.430" v="34" actId="2696"/>
        <pc:sldMkLst>
          <pc:docMk/>
          <pc:sldMk cId="2479572397" sldId="1072"/>
        </pc:sldMkLst>
      </pc:sldChg>
      <pc:sldChg chg="del">
        <pc:chgData name="Phyllipe Lima" userId="afbdb2a7827722fd" providerId="LiveId" clId="{BB661C1E-80E8-7F42-A85B-46ADD9D6739B}" dt="2020-10-02T13:53:46.025" v="27" actId="2696"/>
        <pc:sldMkLst>
          <pc:docMk/>
          <pc:sldMk cId="2609247775" sldId="1073"/>
        </pc:sldMkLst>
      </pc:sldChg>
      <pc:sldChg chg="del">
        <pc:chgData name="Phyllipe Lima" userId="afbdb2a7827722fd" providerId="LiveId" clId="{BB661C1E-80E8-7F42-A85B-46ADD9D6739B}" dt="2020-10-02T13:53:46.138" v="32" actId="2696"/>
        <pc:sldMkLst>
          <pc:docMk/>
          <pc:sldMk cId="2280654355" sldId="1074"/>
        </pc:sldMkLst>
      </pc:sldChg>
      <pc:sldChg chg="del">
        <pc:chgData name="Phyllipe Lima" userId="afbdb2a7827722fd" providerId="LiveId" clId="{BB661C1E-80E8-7F42-A85B-46ADD9D6739B}" dt="2020-10-02T13:53:46.044" v="28" actId="2696"/>
        <pc:sldMkLst>
          <pc:docMk/>
          <pc:sldMk cId="3901365801" sldId="1075"/>
        </pc:sldMkLst>
      </pc:sldChg>
      <pc:sldChg chg="del">
        <pc:chgData name="Phyllipe Lima" userId="afbdb2a7827722fd" providerId="LiveId" clId="{BB661C1E-80E8-7F42-A85B-46ADD9D6739B}" dt="2020-10-02T13:53:46.068" v="29" actId="2696"/>
        <pc:sldMkLst>
          <pc:docMk/>
          <pc:sldMk cId="4024711480" sldId="1076"/>
        </pc:sldMkLst>
      </pc:sldChg>
      <pc:sldChg chg="del">
        <pc:chgData name="Phyllipe Lima" userId="afbdb2a7827722fd" providerId="LiveId" clId="{BB661C1E-80E8-7F42-A85B-46ADD9D6739B}" dt="2020-10-02T13:53:46.100" v="30" actId="2696"/>
        <pc:sldMkLst>
          <pc:docMk/>
          <pc:sldMk cId="1737926188" sldId="1077"/>
        </pc:sldMkLst>
      </pc:sldChg>
      <pc:sldChg chg="del">
        <pc:chgData name="Phyllipe Lima" userId="afbdb2a7827722fd" providerId="LiveId" clId="{BB661C1E-80E8-7F42-A85B-46ADD9D6739B}" dt="2020-10-02T13:53:46.120" v="31" actId="2696"/>
        <pc:sldMkLst>
          <pc:docMk/>
          <pc:sldMk cId="2497626647" sldId="1078"/>
        </pc:sldMkLst>
      </pc:sldChg>
      <pc:sldChg chg="del">
        <pc:chgData name="Phyllipe Lima" userId="afbdb2a7827722fd" providerId="LiveId" clId="{BB661C1E-80E8-7F42-A85B-46ADD9D6739B}" dt="2020-10-02T13:53:54.099" v="43" actId="2696"/>
        <pc:sldMkLst>
          <pc:docMk/>
          <pc:sldMk cId="666308329" sldId="1079"/>
        </pc:sldMkLst>
      </pc:sldChg>
      <pc:sldChg chg="del">
        <pc:chgData name="Phyllipe Lima" userId="afbdb2a7827722fd" providerId="LiveId" clId="{BB661C1E-80E8-7F42-A85B-46ADD9D6739B}" dt="2020-10-02T13:53:49.477" v="37" actId="2696"/>
        <pc:sldMkLst>
          <pc:docMk/>
          <pc:sldMk cId="1006057367" sldId="1080"/>
        </pc:sldMkLst>
      </pc:sldChg>
      <pc:sldChg chg="del">
        <pc:chgData name="Phyllipe Lima" userId="afbdb2a7827722fd" providerId="LiveId" clId="{BB661C1E-80E8-7F42-A85B-46ADD9D6739B}" dt="2020-10-02T13:53:49.492" v="38" actId="2696"/>
        <pc:sldMkLst>
          <pc:docMk/>
          <pc:sldMk cId="2134112246" sldId="1081"/>
        </pc:sldMkLst>
      </pc:sldChg>
      <pc:sldChg chg="del">
        <pc:chgData name="Phyllipe Lima" userId="afbdb2a7827722fd" providerId="LiveId" clId="{BB661C1E-80E8-7F42-A85B-46ADD9D6739B}" dt="2020-10-02T13:53:49.513" v="39" actId="2696"/>
        <pc:sldMkLst>
          <pc:docMk/>
          <pc:sldMk cId="2298552975" sldId="1082"/>
        </pc:sldMkLst>
      </pc:sldChg>
      <pc:sldChg chg="del">
        <pc:chgData name="Phyllipe Lima" userId="afbdb2a7827722fd" providerId="LiveId" clId="{BB661C1E-80E8-7F42-A85B-46ADD9D6739B}" dt="2020-10-02T13:53:49.527" v="40" actId="2696"/>
        <pc:sldMkLst>
          <pc:docMk/>
          <pc:sldMk cId="2023180086" sldId="1083"/>
        </pc:sldMkLst>
      </pc:sldChg>
      <pc:sldChg chg="del">
        <pc:chgData name="Phyllipe Lima" userId="afbdb2a7827722fd" providerId="LiveId" clId="{BB661C1E-80E8-7F42-A85B-46ADD9D6739B}" dt="2020-10-02T13:53:54.129" v="45" actId="2696"/>
        <pc:sldMkLst>
          <pc:docMk/>
          <pc:sldMk cId="3701170744" sldId="1084"/>
        </pc:sldMkLst>
      </pc:sldChg>
      <pc:sldChg chg="del">
        <pc:chgData name="Phyllipe Lima" userId="afbdb2a7827722fd" providerId="LiveId" clId="{BB661C1E-80E8-7F42-A85B-46ADD9D6739B}" dt="2020-10-02T13:53:49.545" v="41" actId="2696"/>
        <pc:sldMkLst>
          <pc:docMk/>
          <pc:sldMk cId="3833645004" sldId="1085"/>
        </pc:sldMkLst>
      </pc:sldChg>
      <pc:sldChg chg="del">
        <pc:chgData name="Phyllipe Lima" userId="afbdb2a7827722fd" providerId="LiveId" clId="{BB661C1E-80E8-7F42-A85B-46ADD9D6739B}" dt="2020-10-02T13:53:49.558" v="42" actId="2696"/>
        <pc:sldMkLst>
          <pc:docMk/>
          <pc:sldMk cId="4291720978" sldId="1086"/>
        </pc:sldMkLst>
      </pc:sldChg>
      <pc:sldChg chg="del">
        <pc:chgData name="Phyllipe Lima" userId="afbdb2a7827722fd" providerId="LiveId" clId="{BB661C1E-80E8-7F42-A85B-46ADD9D6739B}" dt="2020-10-02T13:53:54.112" v="44" actId="2696"/>
        <pc:sldMkLst>
          <pc:docMk/>
          <pc:sldMk cId="3814614292" sldId="1087"/>
        </pc:sldMkLst>
      </pc:sldChg>
      <pc:sldChg chg="del">
        <pc:chgData name="Phyllipe Lima" userId="afbdb2a7827722fd" providerId="LiveId" clId="{BB661C1E-80E8-7F42-A85B-46ADD9D6739B}" dt="2020-10-02T13:53:59.595" v="51" actId="2696"/>
        <pc:sldMkLst>
          <pc:docMk/>
          <pc:sldMk cId="4152064090" sldId="1088"/>
        </pc:sldMkLst>
      </pc:sldChg>
      <pc:sldChg chg="del">
        <pc:chgData name="Phyllipe Lima" userId="afbdb2a7827722fd" providerId="LiveId" clId="{BB661C1E-80E8-7F42-A85B-46ADD9D6739B}" dt="2020-10-02T13:53:54.158" v="47" actId="2696"/>
        <pc:sldMkLst>
          <pc:docMk/>
          <pc:sldMk cId="338758230" sldId="1089"/>
        </pc:sldMkLst>
      </pc:sldChg>
      <pc:sldChg chg="del">
        <pc:chgData name="Phyllipe Lima" userId="afbdb2a7827722fd" providerId="LiveId" clId="{BB661C1E-80E8-7F42-A85B-46ADD9D6739B}" dt="2020-10-02T13:53:54.182" v="48" actId="2696"/>
        <pc:sldMkLst>
          <pc:docMk/>
          <pc:sldMk cId="410106999" sldId="1090"/>
        </pc:sldMkLst>
      </pc:sldChg>
      <pc:sldChg chg="del">
        <pc:chgData name="Phyllipe Lima" userId="afbdb2a7827722fd" providerId="LiveId" clId="{BB661C1E-80E8-7F42-A85B-46ADD9D6739B}" dt="2020-10-02T13:53:59.571" v="49" actId="2696"/>
        <pc:sldMkLst>
          <pc:docMk/>
          <pc:sldMk cId="1340525487" sldId="1091"/>
        </pc:sldMkLst>
      </pc:sldChg>
      <pc:sldChg chg="del">
        <pc:chgData name="Phyllipe Lima" userId="afbdb2a7827722fd" providerId="LiveId" clId="{BB661C1E-80E8-7F42-A85B-46ADD9D6739B}" dt="2020-10-02T13:53:59.584" v="50" actId="2696"/>
        <pc:sldMkLst>
          <pc:docMk/>
          <pc:sldMk cId="3238646897" sldId="1092"/>
        </pc:sldMkLst>
      </pc:sldChg>
      <pc:sldChg chg="del">
        <pc:chgData name="Phyllipe Lima" userId="afbdb2a7827722fd" providerId="LiveId" clId="{BB661C1E-80E8-7F42-A85B-46ADD9D6739B}" dt="2020-10-05T15:22:35.825" v="3721" actId="2696"/>
        <pc:sldMkLst>
          <pc:docMk/>
          <pc:sldMk cId="637145986" sldId="1093"/>
        </pc:sldMkLst>
      </pc:sldChg>
      <pc:sldChg chg="del">
        <pc:chgData name="Phyllipe Lima" userId="afbdb2a7827722fd" providerId="LiveId" clId="{BB661C1E-80E8-7F42-A85B-46ADD9D6739B}" dt="2020-10-05T15:22:37.782" v="3722" actId="2696"/>
        <pc:sldMkLst>
          <pc:docMk/>
          <pc:sldMk cId="3534669075" sldId="1094"/>
        </pc:sldMkLst>
      </pc:sldChg>
      <pc:sldChg chg="modSp add del mod">
        <pc:chgData name="Phyllipe Lima" userId="afbdb2a7827722fd" providerId="LiveId" clId="{BB661C1E-80E8-7F42-A85B-46ADD9D6739B}" dt="2020-10-05T15:22:29.752" v="3720" actId="2696"/>
        <pc:sldMkLst>
          <pc:docMk/>
          <pc:sldMk cId="3112110901" sldId="1095"/>
        </pc:sldMkLst>
        <pc:spChg chg="mod">
          <ac:chgData name="Phyllipe Lima" userId="afbdb2a7827722fd" providerId="LiveId" clId="{BB661C1E-80E8-7F42-A85B-46ADD9D6739B}" dt="2020-10-02T23:23:59.511" v="146" actId="20577"/>
          <ac:spMkLst>
            <pc:docMk/>
            <pc:sldMk cId="3112110901" sldId="1095"/>
            <ac:spMk id="13" creationId="{80214C85-4602-A64F-8A18-B940445EC2CA}"/>
          </ac:spMkLst>
        </pc:spChg>
      </pc:sldChg>
      <pc:sldChg chg="addSp delSp modSp add mod">
        <pc:chgData name="Phyllipe Lima" userId="afbdb2a7827722fd" providerId="LiveId" clId="{BB661C1E-80E8-7F42-A85B-46ADD9D6739B}" dt="2020-10-06T00:12:15.276" v="8440" actId="1076"/>
        <pc:sldMkLst>
          <pc:docMk/>
          <pc:sldMk cId="3762347815" sldId="1096"/>
        </pc:sldMkLst>
        <pc:spChg chg="del mod">
          <ac:chgData name="Phyllipe Lima" userId="afbdb2a7827722fd" providerId="LiveId" clId="{BB661C1E-80E8-7F42-A85B-46ADD9D6739B}" dt="2020-10-06T00:11:43.421" v="8434" actId="478"/>
          <ac:spMkLst>
            <pc:docMk/>
            <pc:sldMk cId="3762347815" sldId="1096"/>
            <ac:spMk id="13" creationId="{80214C85-4602-A64F-8A18-B940445EC2CA}"/>
          </ac:spMkLst>
        </pc:spChg>
        <pc:picChg chg="add mod">
          <ac:chgData name="Phyllipe Lima" userId="afbdb2a7827722fd" providerId="LiveId" clId="{BB661C1E-80E8-7F42-A85B-46ADD9D6739B}" dt="2020-10-06T00:12:15.276" v="8440" actId="1076"/>
          <ac:picMkLst>
            <pc:docMk/>
            <pc:sldMk cId="3762347815" sldId="1096"/>
            <ac:picMk id="2" creationId="{5720E634-0DFE-2445-BDC8-3F8864B89ED4}"/>
          </ac:picMkLst>
        </pc:picChg>
        <pc:picChg chg="add mod">
          <ac:chgData name="Phyllipe Lima" userId="afbdb2a7827722fd" providerId="LiveId" clId="{BB661C1E-80E8-7F42-A85B-46ADD9D6739B}" dt="2020-10-06T00:11:52.066" v="8436" actId="167"/>
          <ac:picMkLst>
            <pc:docMk/>
            <pc:sldMk cId="3762347815" sldId="1096"/>
            <ac:picMk id="4" creationId="{94D7F7D2-06A5-2E44-BCFF-E766645AE9AD}"/>
          </ac:picMkLst>
        </pc:picChg>
      </pc:sldChg>
      <pc:sldChg chg="modSp add del mod">
        <pc:chgData name="Phyllipe Lima" userId="afbdb2a7827722fd" providerId="LiveId" clId="{BB661C1E-80E8-7F42-A85B-46ADD9D6739B}" dt="2020-10-06T00:12:28.770" v="8442" actId="2696"/>
        <pc:sldMkLst>
          <pc:docMk/>
          <pc:sldMk cId="3553362457" sldId="1097"/>
        </pc:sldMkLst>
        <pc:spChg chg="mod">
          <ac:chgData name="Phyllipe Lima" userId="afbdb2a7827722fd" providerId="LiveId" clId="{BB661C1E-80E8-7F42-A85B-46ADD9D6739B}" dt="2020-10-02T23:56:14.391" v="459" actId="20577"/>
          <ac:spMkLst>
            <pc:docMk/>
            <pc:sldMk cId="3553362457" sldId="1097"/>
            <ac:spMk id="13" creationId="{80214C85-4602-A64F-8A18-B940445EC2CA}"/>
          </ac:spMkLst>
        </pc:spChg>
      </pc:sldChg>
      <pc:sldChg chg="modSp add del mod">
        <pc:chgData name="Phyllipe Lima" userId="afbdb2a7827722fd" providerId="LiveId" clId="{BB661C1E-80E8-7F42-A85B-46ADD9D6739B}" dt="2020-10-06T02:43:06.306" v="9199" actId="2696"/>
        <pc:sldMkLst>
          <pc:docMk/>
          <pc:sldMk cId="1695235660" sldId="1098"/>
        </pc:sldMkLst>
        <pc:spChg chg="mod">
          <ac:chgData name="Phyllipe Lima" userId="afbdb2a7827722fd" providerId="LiveId" clId="{BB661C1E-80E8-7F42-A85B-46ADD9D6739B}" dt="2020-10-03T00:03:19.810" v="483" actId="20577"/>
          <ac:spMkLst>
            <pc:docMk/>
            <pc:sldMk cId="1695235660" sldId="1098"/>
            <ac:spMk id="13" creationId="{80214C85-4602-A64F-8A18-B940445EC2CA}"/>
          </ac:spMkLst>
        </pc:spChg>
      </pc:sldChg>
      <pc:sldChg chg="modSp add del mod">
        <pc:chgData name="Phyllipe Lima" userId="afbdb2a7827722fd" providerId="LiveId" clId="{BB661C1E-80E8-7F42-A85B-46ADD9D6739B}" dt="2020-10-06T02:55:18.147" v="9350" actId="2696"/>
        <pc:sldMkLst>
          <pc:docMk/>
          <pc:sldMk cId="3476564392" sldId="1099"/>
        </pc:sldMkLst>
        <pc:spChg chg="mod">
          <ac:chgData name="Phyllipe Lima" userId="afbdb2a7827722fd" providerId="LiveId" clId="{BB661C1E-80E8-7F42-A85B-46ADD9D6739B}" dt="2020-10-03T00:04:13.284" v="505" actId="20577"/>
          <ac:spMkLst>
            <pc:docMk/>
            <pc:sldMk cId="3476564392" sldId="1099"/>
            <ac:spMk id="13" creationId="{80214C85-4602-A64F-8A18-B940445EC2CA}"/>
          </ac:spMkLst>
        </pc:spChg>
      </pc:sldChg>
      <pc:sldChg chg="modSp add del mod">
        <pc:chgData name="Phyllipe Lima" userId="afbdb2a7827722fd" providerId="LiveId" clId="{BB661C1E-80E8-7F42-A85B-46ADD9D6739B}" dt="2020-10-06T02:55:18.772" v="9351" actId="2696"/>
        <pc:sldMkLst>
          <pc:docMk/>
          <pc:sldMk cId="3435769962" sldId="1100"/>
        </pc:sldMkLst>
        <pc:spChg chg="mod">
          <ac:chgData name="Phyllipe Lima" userId="afbdb2a7827722fd" providerId="LiveId" clId="{BB661C1E-80E8-7F42-A85B-46ADD9D6739B}" dt="2020-10-03T00:05:00.165" v="529" actId="20577"/>
          <ac:spMkLst>
            <pc:docMk/>
            <pc:sldMk cId="3435769962" sldId="1100"/>
            <ac:spMk id="13" creationId="{80214C85-4602-A64F-8A18-B940445EC2CA}"/>
          </ac:spMkLst>
        </pc:spChg>
      </pc:sldChg>
      <pc:sldChg chg="modSp add del mod">
        <pc:chgData name="Phyllipe Lima" userId="afbdb2a7827722fd" providerId="LiveId" clId="{BB661C1E-80E8-7F42-A85B-46ADD9D6739B}" dt="2020-10-06T02:55:20.956" v="9352" actId="2696"/>
        <pc:sldMkLst>
          <pc:docMk/>
          <pc:sldMk cId="426438616" sldId="1101"/>
        </pc:sldMkLst>
        <pc:spChg chg="mod">
          <ac:chgData name="Phyllipe Lima" userId="afbdb2a7827722fd" providerId="LiveId" clId="{BB661C1E-80E8-7F42-A85B-46ADD9D6739B}" dt="2020-10-03T00:03:46.606" v="484" actId="20577"/>
          <ac:spMkLst>
            <pc:docMk/>
            <pc:sldMk cId="426438616" sldId="1101"/>
            <ac:spMk id="13" creationId="{80214C85-4602-A64F-8A18-B940445EC2CA}"/>
          </ac:spMkLst>
        </pc:spChg>
      </pc:sldChg>
      <pc:sldChg chg="modSp add del mod">
        <pc:chgData name="Phyllipe Lima" userId="afbdb2a7827722fd" providerId="LiveId" clId="{BB661C1E-80E8-7F42-A85B-46ADD9D6739B}" dt="2020-10-06T02:55:21.838" v="9353" actId="2696"/>
        <pc:sldMkLst>
          <pc:docMk/>
          <pc:sldMk cId="1116330061" sldId="1102"/>
        </pc:sldMkLst>
        <pc:spChg chg="mod">
          <ac:chgData name="Phyllipe Lima" userId="afbdb2a7827722fd" providerId="LiveId" clId="{BB661C1E-80E8-7F42-A85B-46ADD9D6739B}" dt="2020-10-02T23:27:48.257" v="327" actId="20577"/>
          <ac:spMkLst>
            <pc:docMk/>
            <pc:sldMk cId="1116330061" sldId="1102"/>
            <ac:spMk id="13" creationId="{80214C85-4602-A64F-8A18-B940445EC2CA}"/>
          </ac:spMkLst>
        </pc:spChg>
      </pc:sldChg>
      <pc:sldChg chg="modSp add del mod">
        <pc:chgData name="Phyllipe Lima" userId="afbdb2a7827722fd" providerId="LiveId" clId="{BB661C1E-80E8-7F42-A85B-46ADD9D6739B}" dt="2020-10-06T02:43:11.389" v="9200" actId="2696"/>
        <pc:sldMkLst>
          <pc:docMk/>
          <pc:sldMk cId="231670113" sldId="1103"/>
        </pc:sldMkLst>
        <pc:spChg chg="mod">
          <ac:chgData name="Phyllipe Lima" userId="afbdb2a7827722fd" providerId="LiveId" clId="{BB661C1E-80E8-7F42-A85B-46ADD9D6739B}" dt="2020-10-02T23:28:02.731" v="357" actId="20577"/>
          <ac:spMkLst>
            <pc:docMk/>
            <pc:sldMk cId="231670113" sldId="1103"/>
            <ac:spMk id="13" creationId="{80214C85-4602-A64F-8A18-B940445EC2CA}"/>
          </ac:spMkLst>
        </pc:spChg>
      </pc:sldChg>
      <pc:sldChg chg="modSp add del mod">
        <pc:chgData name="Phyllipe Lima" userId="afbdb2a7827722fd" providerId="LiveId" clId="{BB661C1E-80E8-7F42-A85B-46ADD9D6739B}" dt="2020-10-06T02:43:12.189" v="9201" actId="2696"/>
        <pc:sldMkLst>
          <pc:docMk/>
          <pc:sldMk cId="261036746" sldId="1104"/>
        </pc:sldMkLst>
        <pc:spChg chg="mod">
          <ac:chgData name="Phyllipe Lima" userId="afbdb2a7827722fd" providerId="LiveId" clId="{BB661C1E-80E8-7F42-A85B-46ADD9D6739B}" dt="2020-10-02T23:28:15.522" v="377" actId="20577"/>
          <ac:spMkLst>
            <pc:docMk/>
            <pc:sldMk cId="261036746" sldId="1104"/>
            <ac:spMk id="13" creationId="{80214C85-4602-A64F-8A18-B940445EC2CA}"/>
          </ac:spMkLst>
        </pc:spChg>
      </pc:sldChg>
      <pc:sldChg chg="modSp add del mod">
        <pc:chgData name="Phyllipe Lima" userId="afbdb2a7827722fd" providerId="LiveId" clId="{BB661C1E-80E8-7F42-A85B-46ADD9D6739B}" dt="2020-10-06T18:37:20.614" v="10359" actId="2696"/>
        <pc:sldMkLst>
          <pc:docMk/>
          <pc:sldMk cId="707928000" sldId="1105"/>
        </pc:sldMkLst>
        <pc:spChg chg="mod">
          <ac:chgData name="Phyllipe Lima" userId="afbdb2a7827722fd" providerId="LiveId" clId="{BB661C1E-80E8-7F42-A85B-46ADD9D6739B}" dt="2020-10-02T23:28:30.919" v="417" actId="20577"/>
          <ac:spMkLst>
            <pc:docMk/>
            <pc:sldMk cId="707928000" sldId="1105"/>
            <ac:spMk id="13" creationId="{80214C85-4602-A64F-8A18-B940445EC2CA}"/>
          </ac:spMkLst>
        </pc:spChg>
      </pc:sldChg>
      <pc:sldChg chg="modSp add del mod">
        <pc:chgData name="Phyllipe Lima" userId="afbdb2a7827722fd" providerId="LiveId" clId="{BB661C1E-80E8-7F42-A85B-46ADD9D6739B}" dt="2020-10-04T17:29:43.776" v="560" actId="2696"/>
        <pc:sldMkLst>
          <pc:docMk/>
          <pc:sldMk cId="1688263892" sldId="1106"/>
        </pc:sldMkLst>
        <pc:spChg chg="mod">
          <ac:chgData name="Phyllipe Lima" userId="afbdb2a7827722fd" providerId="LiveId" clId="{BB661C1E-80E8-7F42-A85B-46ADD9D6739B}" dt="2020-10-03T00:01:09.467" v="482" actId="20577"/>
          <ac:spMkLst>
            <pc:docMk/>
            <pc:sldMk cId="1688263892" sldId="1106"/>
            <ac:spMk id="13" creationId="{80214C85-4602-A64F-8A18-B940445EC2CA}"/>
          </ac:spMkLst>
        </pc:spChg>
      </pc:sldChg>
      <pc:sldChg chg="add del">
        <pc:chgData name="Phyllipe Lima" userId="afbdb2a7827722fd" providerId="LiveId" clId="{BB661C1E-80E8-7F42-A85B-46ADD9D6739B}" dt="2020-10-06T02:43:05.685" v="9198" actId="2696"/>
        <pc:sldMkLst>
          <pc:docMk/>
          <pc:sldMk cId="1696030215" sldId="1107"/>
        </pc:sldMkLst>
      </pc:sldChg>
      <pc:sldChg chg="add del">
        <pc:chgData name="Phyllipe Lima" userId="afbdb2a7827722fd" providerId="LiveId" clId="{BB661C1E-80E8-7F42-A85B-46ADD9D6739B}" dt="2020-10-05T15:22:29.234" v="3719" actId="2696"/>
        <pc:sldMkLst>
          <pc:docMk/>
          <pc:sldMk cId="244532238" sldId="1108"/>
        </pc:sldMkLst>
      </pc:sldChg>
      <pc:sldChg chg="addSp delSp modSp add mod">
        <pc:chgData name="Phyllipe Lima" userId="afbdb2a7827722fd" providerId="LiveId" clId="{BB661C1E-80E8-7F42-A85B-46ADD9D6739B}" dt="2020-10-06T23:47:59.195" v="12410" actId="1076"/>
        <pc:sldMkLst>
          <pc:docMk/>
          <pc:sldMk cId="2358623055" sldId="1109"/>
        </pc:sldMkLst>
        <pc:spChg chg="mod">
          <ac:chgData name="Phyllipe Lima" userId="afbdb2a7827722fd" providerId="LiveId" clId="{BB661C1E-80E8-7F42-A85B-46ADD9D6739B}" dt="2020-10-04T17:26:31.084" v="559" actId="14100"/>
          <ac:spMkLst>
            <pc:docMk/>
            <pc:sldMk cId="2358623055" sldId="1109"/>
            <ac:spMk id="13" creationId="{80214C85-4602-A64F-8A18-B940445EC2CA}"/>
          </ac:spMkLst>
        </pc:spChg>
        <pc:picChg chg="add del">
          <ac:chgData name="Phyllipe Lima" userId="afbdb2a7827722fd" providerId="LiveId" clId="{BB661C1E-80E8-7F42-A85B-46ADD9D6739B}" dt="2020-10-06T23:46:46.673" v="12402"/>
          <ac:picMkLst>
            <pc:docMk/>
            <pc:sldMk cId="2358623055" sldId="1109"/>
            <ac:picMk id="14338" creationId="{234BF073-9C27-4546-B16F-B4589C9B0747}"/>
          </ac:picMkLst>
        </pc:picChg>
        <pc:picChg chg="add del mod">
          <ac:chgData name="Phyllipe Lima" userId="afbdb2a7827722fd" providerId="LiveId" clId="{BB661C1E-80E8-7F42-A85B-46ADD9D6739B}" dt="2020-10-06T23:47:43.216" v="12406" actId="478"/>
          <ac:picMkLst>
            <pc:docMk/>
            <pc:sldMk cId="2358623055" sldId="1109"/>
            <ac:picMk id="14340" creationId="{02CFFF4D-A458-4B44-80B9-24269DC2C4A7}"/>
          </ac:picMkLst>
        </pc:picChg>
        <pc:picChg chg="add mod">
          <ac:chgData name="Phyllipe Lima" userId="afbdb2a7827722fd" providerId="LiveId" clId="{BB661C1E-80E8-7F42-A85B-46ADD9D6739B}" dt="2020-10-06T23:47:59.195" v="12410" actId="1076"/>
          <ac:picMkLst>
            <pc:docMk/>
            <pc:sldMk cId="2358623055" sldId="1109"/>
            <ac:picMk id="14342" creationId="{B2FDB11B-F8DD-364C-97E1-B98447BA700D}"/>
          </ac:picMkLst>
        </pc:picChg>
      </pc:sldChg>
      <pc:sldChg chg="addSp delSp modSp add mod setBg setClrOvrMap">
        <pc:chgData name="Phyllipe Lima" userId="afbdb2a7827722fd" providerId="LiveId" clId="{BB661C1E-80E8-7F42-A85B-46ADD9D6739B}" dt="2020-10-04T17:31:36.380" v="606" actId="1076"/>
        <pc:sldMkLst>
          <pc:docMk/>
          <pc:sldMk cId="1533129955" sldId="1110"/>
        </pc:sldMkLst>
        <pc:spChg chg="mod ord">
          <ac:chgData name="Phyllipe Lima" userId="afbdb2a7827722fd" providerId="LiveId" clId="{BB661C1E-80E8-7F42-A85B-46ADD9D6739B}" dt="2020-10-04T17:30:45.233" v="599" actId="26606"/>
          <ac:spMkLst>
            <pc:docMk/>
            <pc:sldMk cId="1533129955" sldId="1110"/>
            <ac:spMk id="13" creationId="{80214C85-4602-A64F-8A18-B940445EC2CA}"/>
          </ac:spMkLst>
        </pc:spChg>
        <pc:spChg chg="add del">
          <ac:chgData name="Phyllipe Lima" userId="afbdb2a7827722fd" providerId="LiveId" clId="{BB661C1E-80E8-7F42-A85B-46ADD9D6739B}" dt="2020-10-04T17:30:45.233" v="599" actId="26606"/>
          <ac:spMkLst>
            <pc:docMk/>
            <pc:sldMk cId="1533129955" sldId="1110"/>
            <ac:spMk id="71" creationId="{0671A8AE-40A1-4631-A6B8-581AFF065482}"/>
          </ac:spMkLst>
        </pc:spChg>
        <pc:spChg chg="add del">
          <ac:chgData name="Phyllipe Lima" userId="afbdb2a7827722fd" providerId="LiveId" clId="{BB661C1E-80E8-7F42-A85B-46ADD9D6739B}" dt="2020-10-04T17:30:45.233" v="599" actId="26606"/>
          <ac:spMkLst>
            <pc:docMk/>
            <pc:sldMk cId="1533129955" sldId="1110"/>
            <ac:spMk id="73" creationId="{AB58EF07-17C2-48CF-ABB0-EEF1F17CB8F0}"/>
          </ac:spMkLst>
        </pc:spChg>
        <pc:spChg chg="add del">
          <ac:chgData name="Phyllipe Lima" userId="afbdb2a7827722fd" providerId="LiveId" clId="{BB661C1E-80E8-7F42-A85B-46ADD9D6739B}" dt="2020-10-04T17:30:45.233" v="599" actId="26606"/>
          <ac:spMkLst>
            <pc:docMk/>
            <pc:sldMk cId="1533129955" sldId="1110"/>
            <ac:spMk id="75" creationId="{AF2F604E-43BE-4DC3-B983-E071523364F8}"/>
          </ac:spMkLst>
        </pc:spChg>
        <pc:spChg chg="add del">
          <ac:chgData name="Phyllipe Lima" userId="afbdb2a7827722fd" providerId="LiveId" clId="{BB661C1E-80E8-7F42-A85B-46ADD9D6739B}" dt="2020-10-04T17:30:45.233" v="599" actId="26606"/>
          <ac:spMkLst>
            <pc:docMk/>
            <pc:sldMk cId="1533129955" sldId="1110"/>
            <ac:spMk id="77" creationId="{08C9B587-E65E-4B52-B37C-ABEBB6E87928}"/>
          </ac:spMkLst>
        </pc:spChg>
        <pc:picChg chg="add mod">
          <ac:chgData name="Phyllipe Lima" userId="afbdb2a7827722fd" providerId="LiveId" clId="{BB661C1E-80E8-7F42-A85B-46ADD9D6739B}" dt="2020-10-04T17:31:36.380" v="606" actId="1076"/>
          <ac:picMkLst>
            <pc:docMk/>
            <pc:sldMk cId="1533129955" sldId="1110"/>
            <ac:picMk id="1026" creationId="{8805AC87-5BAA-2E4A-8A92-3F7EA00BE167}"/>
          </ac:picMkLst>
        </pc:picChg>
      </pc:sldChg>
      <pc:sldChg chg="addSp delSp modSp add del mod">
        <pc:chgData name="Phyllipe Lima" userId="afbdb2a7827722fd" providerId="LiveId" clId="{BB661C1E-80E8-7F42-A85B-46ADD9D6739B}" dt="2020-10-04T17:46:52.193" v="1145" actId="2696"/>
        <pc:sldMkLst>
          <pc:docMk/>
          <pc:sldMk cId="3342297293" sldId="1111"/>
        </pc:sldMkLst>
        <pc:spChg chg="mod">
          <ac:chgData name="Phyllipe Lima" userId="afbdb2a7827722fd" providerId="LiveId" clId="{BB661C1E-80E8-7F42-A85B-46ADD9D6739B}" dt="2020-10-04T17:44:18.452" v="1005" actId="21"/>
          <ac:spMkLst>
            <pc:docMk/>
            <pc:sldMk cId="3342297293" sldId="1111"/>
            <ac:spMk id="13" creationId="{80214C85-4602-A64F-8A18-B940445EC2CA}"/>
          </ac:spMkLst>
        </pc:spChg>
        <pc:picChg chg="del">
          <ac:chgData name="Phyllipe Lima" userId="afbdb2a7827722fd" providerId="LiveId" clId="{BB661C1E-80E8-7F42-A85B-46ADD9D6739B}" dt="2020-10-04T17:34:12.656" v="608" actId="478"/>
          <ac:picMkLst>
            <pc:docMk/>
            <pc:sldMk cId="3342297293" sldId="1111"/>
            <ac:picMk id="1026" creationId="{8805AC87-5BAA-2E4A-8A92-3F7EA00BE167}"/>
          </ac:picMkLst>
        </pc:picChg>
        <pc:picChg chg="add mod">
          <ac:chgData name="Phyllipe Lima" userId="afbdb2a7827722fd" providerId="LiveId" clId="{BB661C1E-80E8-7F42-A85B-46ADD9D6739B}" dt="2020-10-04T17:41:26.797" v="942"/>
          <ac:picMkLst>
            <pc:docMk/>
            <pc:sldMk cId="3342297293" sldId="1111"/>
            <ac:picMk id="3074" creationId="{34503DDF-DCCE-E241-9C90-90EC968BE1AD}"/>
          </ac:picMkLst>
        </pc:picChg>
      </pc:sldChg>
      <pc:sldChg chg="addSp modSp add mod">
        <pc:chgData name="Phyllipe Lima" userId="afbdb2a7827722fd" providerId="LiveId" clId="{BB661C1E-80E8-7F42-A85B-46ADD9D6739B}" dt="2020-10-04T18:07:13.824" v="1696" actId="1076"/>
        <pc:sldMkLst>
          <pc:docMk/>
          <pc:sldMk cId="33600057" sldId="1112"/>
        </pc:sldMkLst>
        <pc:spChg chg="mod">
          <ac:chgData name="Phyllipe Lima" userId="afbdb2a7827722fd" providerId="LiveId" clId="{BB661C1E-80E8-7F42-A85B-46ADD9D6739B}" dt="2020-10-04T18:06:48.548" v="1694" actId="404"/>
          <ac:spMkLst>
            <pc:docMk/>
            <pc:sldMk cId="33600057" sldId="1112"/>
            <ac:spMk id="13" creationId="{80214C85-4602-A64F-8A18-B940445EC2CA}"/>
          </ac:spMkLst>
        </pc:spChg>
        <pc:picChg chg="add mod">
          <ac:chgData name="Phyllipe Lima" userId="afbdb2a7827722fd" providerId="LiveId" clId="{BB661C1E-80E8-7F42-A85B-46ADD9D6739B}" dt="2020-10-04T18:07:13.824" v="1696" actId="1076"/>
          <ac:picMkLst>
            <pc:docMk/>
            <pc:sldMk cId="33600057" sldId="1112"/>
            <ac:picMk id="3" creationId="{D508D4DF-DC8D-CF4F-9483-9F6EB39DE5DA}"/>
          </ac:picMkLst>
        </pc:picChg>
      </pc:sldChg>
      <pc:sldChg chg="addSp delSp modSp add mod">
        <pc:chgData name="Phyllipe Lima" userId="afbdb2a7827722fd" providerId="LiveId" clId="{BB661C1E-80E8-7F42-A85B-46ADD9D6739B}" dt="2020-10-04T18:13:32.138" v="1808" actId="1076"/>
        <pc:sldMkLst>
          <pc:docMk/>
          <pc:sldMk cId="660771624" sldId="1113"/>
        </pc:sldMkLst>
        <pc:spChg chg="add mod">
          <ac:chgData name="Phyllipe Lima" userId="afbdb2a7827722fd" providerId="LiveId" clId="{BB661C1E-80E8-7F42-A85B-46ADD9D6739B}" dt="2020-10-04T18:13:32.138" v="1808" actId="1076"/>
          <ac:spMkLst>
            <pc:docMk/>
            <pc:sldMk cId="660771624" sldId="1113"/>
            <ac:spMk id="3" creationId="{AB2F3B5D-7BF2-0947-9719-696AADED487C}"/>
          </ac:spMkLst>
        </pc:spChg>
        <pc:spChg chg="add mod">
          <ac:chgData name="Phyllipe Lima" userId="afbdb2a7827722fd" providerId="LiveId" clId="{BB661C1E-80E8-7F42-A85B-46ADD9D6739B}" dt="2020-10-04T18:13:32.138" v="1808" actId="1076"/>
          <ac:spMkLst>
            <pc:docMk/>
            <pc:sldMk cId="660771624" sldId="1113"/>
            <ac:spMk id="7" creationId="{D4452EB8-CEF2-8643-9770-844EAB5BEF6F}"/>
          </ac:spMkLst>
        </pc:spChg>
        <pc:spChg chg="mod">
          <ac:chgData name="Phyllipe Lima" userId="afbdb2a7827722fd" providerId="LiveId" clId="{BB661C1E-80E8-7F42-A85B-46ADD9D6739B}" dt="2020-10-04T18:07:55.601" v="1759" actId="20577"/>
          <ac:spMkLst>
            <pc:docMk/>
            <pc:sldMk cId="660771624" sldId="1113"/>
            <ac:spMk id="13" creationId="{80214C85-4602-A64F-8A18-B940445EC2CA}"/>
          </ac:spMkLst>
        </pc:spChg>
        <pc:picChg chg="add mod modCrop">
          <ac:chgData name="Phyllipe Lima" userId="afbdb2a7827722fd" providerId="LiveId" clId="{BB661C1E-80E8-7F42-A85B-46ADD9D6739B}" dt="2020-10-04T18:13:32.138" v="1808" actId="1076"/>
          <ac:picMkLst>
            <pc:docMk/>
            <pc:sldMk cId="660771624" sldId="1113"/>
            <ac:picMk id="2" creationId="{9F91176A-09E7-E14C-9D66-0066330A6644}"/>
          </ac:picMkLst>
        </pc:picChg>
        <pc:picChg chg="add mod">
          <ac:chgData name="Phyllipe Lima" userId="afbdb2a7827722fd" providerId="LiveId" clId="{BB661C1E-80E8-7F42-A85B-46ADD9D6739B}" dt="2020-10-04T18:13:32.138" v="1808" actId="1076"/>
          <ac:picMkLst>
            <pc:docMk/>
            <pc:sldMk cId="660771624" sldId="1113"/>
            <ac:picMk id="1026" creationId="{8508A5B2-2923-9847-BC68-147F05111BF6}"/>
          </ac:picMkLst>
        </pc:picChg>
        <pc:picChg chg="add del">
          <ac:chgData name="Phyllipe Lima" userId="afbdb2a7827722fd" providerId="LiveId" clId="{BB661C1E-80E8-7F42-A85B-46ADD9D6739B}" dt="2020-10-04T18:09:23.413" v="1766"/>
          <ac:picMkLst>
            <pc:docMk/>
            <pc:sldMk cId="660771624" sldId="1113"/>
            <ac:picMk id="1028" creationId="{E14667A7-8409-A844-9429-15013484F843}"/>
          </ac:picMkLst>
        </pc:picChg>
      </pc:sldChg>
      <pc:sldChg chg="addSp delSp modSp add mod">
        <pc:chgData name="Phyllipe Lima" userId="afbdb2a7827722fd" providerId="LiveId" clId="{BB661C1E-80E8-7F42-A85B-46ADD9D6739B}" dt="2020-10-04T18:21:53.675" v="1826" actId="14100"/>
        <pc:sldMkLst>
          <pc:docMk/>
          <pc:sldMk cId="286464080" sldId="1114"/>
        </pc:sldMkLst>
        <pc:spChg chg="add mod">
          <ac:chgData name="Phyllipe Lima" userId="afbdb2a7827722fd" providerId="LiveId" clId="{BB661C1E-80E8-7F42-A85B-46ADD9D6739B}" dt="2020-10-04T17:45:32.061" v="1143" actId="1076"/>
          <ac:spMkLst>
            <pc:docMk/>
            <pc:sldMk cId="286464080" sldId="1114"/>
            <ac:spMk id="10" creationId="{D4AC3B8A-B055-D443-B51E-67FED232FBB3}"/>
          </ac:spMkLst>
        </pc:spChg>
        <pc:spChg chg="add mod">
          <ac:chgData name="Phyllipe Lima" userId="afbdb2a7827722fd" providerId="LiveId" clId="{BB661C1E-80E8-7F42-A85B-46ADD9D6739B}" dt="2020-10-04T18:21:53.675" v="1826" actId="14100"/>
          <ac:spMkLst>
            <pc:docMk/>
            <pc:sldMk cId="286464080" sldId="1114"/>
            <ac:spMk id="11" creationId="{E77D5488-3A83-BA42-90F3-00A144FD9A1B}"/>
          </ac:spMkLst>
        </pc:spChg>
        <pc:spChg chg="del mod">
          <ac:chgData name="Phyllipe Lima" userId="afbdb2a7827722fd" providerId="LiveId" clId="{BB661C1E-80E8-7F42-A85B-46ADD9D6739B}" dt="2020-10-04T17:42:17.864" v="949" actId="478"/>
          <ac:spMkLst>
            <pc:docMk/>
            <pc:sldMk cId="286464080" sldId="1114"/>
            <ac:spMk id="13" creationId="{80214C85-4602-A64F-8A18-B940445EC2CA}"/>
          </ac:spMkLst>
        </pc:spChg>
        <pc:spChg chg="add mod">
          <ac:chgData name="Phyllipe Lima" userId="afbdb2a7827722fd" providerId="LiveId" clId="{BB661C1E-80E8-7F42-A85B-46ADD9D6739B}" dt="2020-10-04T17:45:32.061" v="1143" actId="1076"/>
          <ac:spMkLst>
            <pc:docMk/>
            <pc:sldMk cId="286464080" sldId="1114"/>
            <ac:spMk id="14" creationId="{07067016-D030-3947-A6B6-022E06641262}"/>
          </ac:spMkLst>
        </pc:spChg>
        <pc:picChg chg="add mod">
          <ac:chgData name="Phyllipe Lima" userId="afbdb2a7827722fd" providerId="LiveId" clId="{BB661C1E-80E8-7F42-A85B-46ADD9D6739B}" dt="2020-10-04T17:45:32.061" v="1143" actId="1076"/>
          <ac:picMkLst>
            <pc:docMk/>
            <pc:sldMk cId="286464080" sldId="1114"/>
            <ac:picMk id="4" creationId="{750A65F1-7E4F-7D4A-BAE8-9B8FE3CAF299}"/>
          </ac:picMkLst>
        </pc:picChg>
        <pc:picChg chg="add mod">
          <ac:chgData name="Phyllipe Lima" userId="afbdb2a7827722fd" providerId="LiveId" clId="{BB661C1E-80E8-7F42-A85B-46ADD9D6739B}" dt="2020-10-04T17:45:32.061" v="1143" actId="1076"/>
          <ac:picMkLst>
            <pc:docMk/>
            <pc:sldMk cId="286464080" sldId="1114"/>
            <ac:picMk id="6" creationId="{93B9268C-CA2B-E146-8D2D-7E72F882D0BC}"/>
          </ac:picMkLst>
        </pc:picChg>
        <pc:picChg chg="add mod">
          <ac:chgData name="Phyllipe Lima" userId="afbdb2a7827722fd" providerId="LiveId" clId="{BB661C1E-80E8-7F42-A85B-46ADD9D6739B}" dt="2020-10-04T17:45:32.061" v="1143" actId="1076"/>
          <ac:picMkLst>
            <pc:docMk/>
            <pc:sldMk cId="286464080" sldId="1114"/>
            <ac:picMk id="9" creationId="{4ED6A261-1407-3946-BEB1-2F4A58210F4D}"/>
          </ac:picMkLst>
        </pc:picChg>
        <pc:picChg chg="mod">
          <ac:chgData name="Phyllipe Lima" userId="afbdb2a7827722fd" providerId="LiveId" clId="{BB661C1E-80E8-7F42-A85B-46ADD9D6739B}" dt="2020-10-04T17:45:32.061" v="1143" actId="1076"/>
          <ac:picMkLst>
            <pc:docMk/>
            <pc:sldMk cId="286464080" sldId="1114"/>
            <ac:picMk id="3074" creationId="{34503DDF-DCCE-E241-9C90-90EC968BE1AD}"/>
          </ac:picMkLst>
        </pc:picChg>
        <pc:cxnChg chg="add mod">
          <ac:chgData name="Phyllipe Lima" userId="afbdb2a7827722fd" providerId="LiveId" clId="{BB661C1E-80E8-7F42-A85B-46ADD9D6739B}" dt="2020-10-04T17:45:32.061" v="1143" actId="1076"/>
          <ac:cxnSpMkLst>
            <pc:docMk/>
            <pc:sldMk cId="286464080" sldId="1114"/>
            <ac:cxnSpMk id="5" creationId="{141354FF-BDA1-6044-8AE1-7FB0249BF594}"/>
          </ac:cxnSpMkLst>
        </pc:cxnChg>
        <pc:cxnChg chg="add mod">
          <ac:chgData name="Phyllipe Lima" userId="afbdb2a7827722fd" providerId="LiveId" clId="{BB661C1E-80E8-7F42-A85B-46ADD9D6739B}" dt="2020-10-04T17:45:32.061" v="1143" actId="1076"/>
          <ac:cxnSpMkLst>
            <pc:docMk/>
            <pc:sldMk cId="286464080" sldId="1114"/>
            <ac:cxnSpMk id="7" creationId="{7411A52B-37E3-724C-B61F-C1FE43961E0F}"/>
          </ac:cxnSpMkLst>
        </pc:cxnChg>
      </pc:sldChg>
      <pc:sldChg chg="addSp delSp modSp add mod">
        <pc:chgData name="Phyllipe Lima" userId="afbdb2a7827722fd" providerId="LiveId" clId="{BB661C1E-80E8-7F42-A85B-46ADD9D6739B}" dt="2020-10-04T18:31:03.615" v="2438" actId="1076"/>
        <pc:sldMkLst>
          <pc:docMk/>
          <pc:sldMk cId="2889620760" sldId="1115"/>
        </pc:sldMkLst>
        <pc:spChg chg="add del">
          <ac:chgData name="Phyllipe Lima" userId="afbdb2a7827722fd" providerId="LiveId" clId="{BB661C1E-80E8-7F42-A85B-46ADD9D6739B}" dt="2020-10-04T17:50:57.652" v="1457" actId="478"/>
          <ac:spMkLst>
            <pc:docMk/>
            <pc:sldMk cId="2889620760" sldId="1115"/>
            <ac:spMk id="2" creationId="{DC64163B-FDA8-0A4A-A1ED-CCC07D4FCCAD}"/>
          </ac:spMkLst>
        </pc:spChg>
        <pc:spChg chg="add mod">
          <ac:chgData name="Phyllipe Lima" userId="afbdb2a7827722fd" providerId="LiveId" clId="{BB661C1E-80E8-7F42-A85B-46ADD9D6739B}" dt="2020-10-04T18:01:06.213" v="1552" actId="1076"/>
          <ac:spMkLst>
            <pc:docMk/>
            <pc:sldMk cId="2889620760" sldId="1115"/>
            <ac:spMk id="8" creationId="{3EE67AD3-03C4-6F42-87C8-2D24C571E42A}"/>
          </ac:spMkLst>
        </pc:spChg>
        <pc:spChg chg="del mod">
          <ac:chgData name="Phyllipe Lima" userId="afbdb2a7827722fd" providerId="LiveId" clId="{BB661C1E-80E8-7F42-A85B-46ADD9D6739B}" dt="2020-10-04T17:58:24.649" v="1517" actId="478"/>
          <ac:spMkLst>
            <pc:docMk/>
            <pc:sldMk cId="2889620760" sldId="1115"/>
            <ac:spMk id="10" creationId="{D4AC3B8A-B055-D443-B51E-67FED232FBB3}"/>
          </ac:spMkLst>
        </pc:spChg>
        <pc:spChg chg="mod">
          <ac:chgData name="Phyllipe Lima" userId="afbdb2a7827722fd" providerId="LiveId" clId="{BB661C1E-80E8-7F42-A85B-46ADD9D6739B}" dt="2020-10-04T18:01:13.298" v="1553" actId="20577"/>
          <ac:spMkLst>
            <pc:docMk/>
            <pc:sldMk cId="2889620760" sldId="1115"/>
            <ac:spMk id="11" creationId="{E77D5488-3A83-BA42-90F3-00A144FD9A1B}"/>
          </ac:spMkLst>
        </pc:spChg>
        <pc:spChg chg="add del mod">
          <ac:chgData name="Phyllipe Lima" userId="afbdb2a7827722fd" providerId="LiveId" clId="{BB661C1E-80E8-7F42-A85B-46ADD9D6739B}" dt="2020-10-04T17:54:35.797" v="1488" actId="478"/>
          <ac:spMkLst>
            <pc:docMk/>
            <pc:sldMk cId="2889620760" sldId="1115"/>
            <ac:spMk id="13" creationId="{679B52DD-8760-8046-BE88-8297481B72A9}"/>
          </ac:spMkLst>
        </pc:spChg>
        <pc:spChg chg="del mod">
          <ac:chgData name="Phyllipe Lima" userId="afbdb2a7827722fd" providerId="LiveId" clId="{BB661C1E-80E8-7F42-A85B-46ADD9D6739B}" dt="2020-10-04T17:50:53.122" v="1455" actId="478"/>
          <ac:spMkLst>
            <pc:docMk/>
            <pc:sldMk cId="2889620760" sldId="1115"/>
            <ac:spMk id="14" creationId="{07067016-D030-3947-A6B6-022E06641262}"/>
          </ac:spMkLst>
        </pc:spChg>
        <pc:spChg chg="add mod">
          <ac:chgData name="Phyllipe Lima" userId="afbdb2a7827722fd" providerId="LiveId" clId="{BB661C1E-80E8-7F42-A85B-46ADD9D6739B}" dt="2020-10-04T18:01:06.213" v="1552" actId="1076"/>
          <ac:spMkLst>
            <pc:docMk/>
            <pc:sldMk cId="2889620760" sldId="1115"/>
            <ac:spMk id="17" creationId="{B1B68D42-E190-AF46-93D1-1EEB409DD01F}"/>
          </ac:spMkLst>
        </pc:spChg>
        <pc:spChg chg="add mod">
          <ac:chgData name="Phyllipe Lima" userId="afbdb2a7827722fd" providerId="LiveId" clId="{BB661C1E-80E8-7F42-A85B-46ADD9D6739B}" dt="2020-10-04T18:01:06.213" v="1552" actId="1076"/>
          <ac:spMkLst>
            <pc:docMk/>
            <pc:sldMk cId="2889620760" sldId="1115"/>
            <ac:spMk id="18" creationId="{64A88082-594D-4F4F-899C-02C4D950B795}"/>
          </ac:spMkLst>
        </pc:spChg>
        <pc:spChg chg="add mod">
          <ac:chgData name="Phyllipe Lima" userId="afbdb2a7827722fd" providerId="LiveId" clId="{BB661C1E-80E8-7F42-A85B-46ADD9D6739B}" dt="2020-10-04T17:59:51.228" v="1551" actId="1076"/>
          <ac:spMkLst>
            <pc:docMk/>
            <pc:sldMk cId="2889620760" sldId="1115"/>
            <ac:spMk id="26" creationId="{7F03FC02-C6E2-3A40-81FB-5E8D372FE3FA}"/>
          </ac:spMkLst>
        </pc:spChg>
        <pc:picChg chg="add del mod modCrop">
          <ac:chgData name="Phyllipe Lima" userId="afbdb2a7827722fd" providerId="LiveId" clId="{BB661C1E-80E8-7F42-A85B-46ADD9D6739B}" dt="2020-10-04T17:51:51.897" v="1461" actId="478"/>
          <ac:picMkLst>
            <pc:docMk/>
            <pc:sldMk cId="2889620760" sldId="1115"/>
            <ac:picMk id="3" creationId="{0EFE6FFE-C0A5-0942-BFBB-548C88192D15}"/>
          </ac:picMkLst>
        </pc:picChg>
        <pc:picChg chg="del">
          <ac:chgData name="Phyllipe Lima" userId="afbdb2a7827722fd" providerId="LiveId" clId="{BB661C1E-80E8-7F42-A85B-46ADD9D6739B}" dt="2020-10-04T17:48:45.614" v="1358" actId="478"/>
          <ac:picMkLst>
            <pc:docMk/>
            <pc:sldMk cId="2889620760" sldId="1115"/>
            <ac:picMk id="4" creationId="{750A65F1-7E4F-7D4A-BAE8-9B8FE3CAF299}"/>
          </ac:picMkLst>
        </pc:picChg>
        <pc:picChg chg="del">
          <ac:chgData name="Phyllipe Lima" userId="afbdb2a7827722fd" providerId="LiveId" clId="{BB661C1E-80E8-7F42-A85B-46ADD9D6739B}" dt="2020-10-04T17:48:46.952" v="1359" actId="478"/>
          <ac:picMkLst>
            <pc:docMk/>
            <pc:sldMk cId="2889620760" sldId="1115"/>
            <ac:picMk id="6" creationId="{93B9268C-CA2B-E146-8D2D-7E72F882D0BC}"/>
          </ac:picMkLst>
        </pc:picChg>
        <pc:picChg chg="del mod">
          <ac:chgData name="Phyllipe Lima" userId="afbdb2a7827722fd" providerId="LiveId" clId="{BB661C1E-80E8-7F42-A85B-46ADD9D6739B}" dt="2020-10-04T17:50:51.069" v="1454" actId="478"/>
          <ac:picMkLst>
            <pc:docMk/>
            <pc:sldMk cId="2889620760" sldId="1115"/>
            <ac:picMk id="9" creationId="{4ED6A261-1407-3946-BEB1-2F4A58210F4D}"/>
          </ac:picMkLst>
        </pc:picChg>
        <pc:picChg chg="add mod">
          <ac:chgData name="Phyllipe Lima" userId="afbdb2a7827722fd" providerId="LiveId" clId="{BB661C1E-80E8-7F42-A85B-46ADD9D6739B}" dt="2020-10-04T18:31:03.615" v="2438" actId="1076"/>
          <ac:picMkLst>
            <pc:docMk/>
            <pc:sldMk cId="2889620760" sldId="1115"/>
            <ac:picMk id="14" creationId="{D6D2DC1B-CAB6-E147-A4B1-0E04EA468C79}"/>
          </ac:picMkLst>
        </pc:picChg>
        <pc:picChg chg="add mod">
          <ac:chgData name="Phyllipe Lima" userId="afbdb2a7827722fd" providerId="LiveId" clId="{BB661C1E-80E8-7F42-A85B-46ADD9D6739B}" dt="2020-10-04T18:01:06.213" v="1552" actId="1076"/>
          <ac:picMkLst>
            <pc:docMk/>
            <pc:sldMk cId="2889620760" sldId="1115"/>
            <ac:picMk id="15" creationId="{519E741E-9DCD-9F43-9AEB-F1892C7C0956}"/>
          </ac:picMkLst>
        </pc:picChg>
        <pc:picChg chg="mod">
          <ac:chgData name="Phyllipe Lima" userId="afbdb2a7827722fd" providerId="LiveId" clId="{BB661C1E-80E8-7F42-A85B-46ADD9D6739B}" dt="2020-10-04T18:01:06.213" v="1552" actId="1076"/>
          <ac:picMkLst>
            <pc:docMk/>
            <pc:sldMk cId="2889620760" sldId="1115"/>
            <ac:picMk id="3074" creationId="{34503DDF-DCCE-E241-9C90-90EC968BE1AD}"/>
          </ac:picMkLst>
        </pc:picChg>
        <pc:picChg chg="add del mod">
          <ac:chgData name="Phyllipe Lima" userId="afbdb2a7827722fd" providerId="LiveId" clId="{BB661C1E-80E8-7F42-A85B-46ADD9D6739B}" dt="2020-10-04T18:30:56.984" v="2433" actId="478"/>
          <ac:picMkLst>
            <pc:docMk/>
            <pc:sldMk cId="2889620760" sldId="1115"/>
            <ac:picMk id="5124" creationId="{9866FC0F-ABAB-DB48-877D-53CD360D4ADA}"/>
          </ac:picMkLst>
        </pc:picChg>
        <pc:picChg chg="add mod">
          <ac:chgData name="Phyllipe Lima" userId="afbdb2a7827722fd" providerId="LiveId" clId="{BB661C1E-80E8-7F42-A85B-46ADD9D6739B}" dt="2020-10-04T18:01:06.213" v="1552" actId="1076"/>
          <ac:picMkLst>
            <pc:docMk/>
            <pc:sldMk cId="2889620760" sldId="1115"/>
            <ac:picMk id="5126" creationId="{117652EC-CE20-214A-BAAF-08D6899037F4}"/>
          </ac:picMkLst>
        </pc:picChg>
        <pc:picChg chg="add mod">
          <ac:chgData name="Phyllipe Lima" userId="afbdb2a7827722fd" providerId="LiveId" clId="{BB661C1E-80E8-7F42-A85B-46ADD9D6739B}" dt="2020-10-04T17:58:16.245" v="1515" actId="1076"/>
          <ac:picMkLst>
            <pc:docMk/>
            <pc:sldMk cId="2889620760" sldId="1115"/>
            <ac:picMk id="5128" creationId="{5B0AD2ED-50B5-C543-B0FC-4ABFAAA70525}"/>
          </ac:picMkLst>
        </pc:picChg>
        <pc:cxnChg chg="del">
          <ac:chgData name="Phyllipe Lima" userId="afbdb2a7827722fd" providerId="LiveId" clId="{BB661C1E-80E8-7F42-A85B-46ADD9D6739B}" dt="2020-10-04T17:48:49.595" v="1361" actId="478"/>
          <ac:cxnSpMkLst>
            <pc:docMk/>
            <pc:sldMk cId="2889620760" sldId="1115"/>
            <ac:cxnSpMk id="5" creationId="{141354FF-BDA1-6044-8AE1-7FB0249BF594}"/>
          </ac:cxnSpMkLst>
        </pc:cxnChg>
        <pc:cxnChg chg="del">
          <ac:chgData name="Phyllipe Lima" userId="afbdb2a7827722fd" providerId="LiveId" clId="{BB661C1E-80E8-7F42-A85B-46ADD9D6739B}" dt="2020-10-04T17:48:47.933" v="1360" actId="478"/>
          <ac:cxnSpMkLst>
            <pc:docMk/>
            <pc:sldMk cId="2889620760" sldId="1115"/>
            <ac:cxnSpMk id="7" creationId="{7411A52B-37E3-724C-B61F-C1FE43961E0F}"/>
          </ac:cxnSpMkLst>
        </pc:cxnChg>
        <pc:cxnChg chg="add mod">
          <ac:chgData name="Phyllipe Lima" userId="afbdb2a7827722fd" providerId="LiveId" clId="{BB661C1E-80E8-7F42-A85B-46ADD9D6739B}" dt="2020-10-04T18:01:06.213" v="1552" actId="1076"/>
          <ac:cxnSpMkLst>
            <pc:docMk/>
            <pc:sldMk cId="2889620760" sldId="1115"/>
            <ac:cxnSpMk id="12" creationId="{FCB9677B-27BD-5544-8196-2C4CBD3C0725}"/>
          </ac:cxnSpMkLst>
        </pc:cxnChg>
        <pc:cxnChg chg="add mod">
          <ac:chgData name="Phyllipe Lima" userId="afbdb2a7827722fd" providerId="LiveId" clId="{BB661C1E-80E8-7F42-A85B-46ADD9D6739B}" dt="2020-10-04T17:58:18.318" v="1516" actId="14100"/>
          <ac:cxnSpMkLst>
            <pc:docMk/>
            <pc:sldMk cId="2889620760" sldId="1115"/>
            <ac:cxnSpMk id="21" creationId="{5776BDF7-2B33-E648-9AAA-916A9D540CF3}"/>
          </ac:cxnSpMkLst>
        </pc:cxnChg>
      </pc:sldChg>
      <pc:sldChg chg="addSp delSp modSp add mod">
        <pc:chgData name="Phyllipe Lima" userId="afbdb2a7827722fd" providerId="LiveId" clId="{BB661C1E-80E8-7F42-A85B-46ADD9D6739B}" dt="2020-10-04T18:05:47.547" v="1659" actId="1076"/>
        <pc:sldMkLst>
          <pc:docMk/>
          <pc:sldMk cId="1853528939" sldId="1116"/>
        </pc:sldMkLst>
        <pc:spChg chg="add mod">
          <ac:chgData name="Phyllipe Lima" userId="afbdb2a7827722fd" providerId="LiveId" clId="{BB661C1E-80E8-7F42-A85B-46ADD9D6739B}" dt="2020-10-04T18:04:55.786" v="1644" actId="1582"/>
          <ac:spMkLst>
            <pc:docMk/>
            <pc:sldMk cId="1853528939" sldId="1116"/>
            <ac:spMk id="8" creationId="{CBAA636E-03CE-C84E-9722-F8F6E2206BC0}"/>
          </ac:spMkLst>
        </pc:spChg>
        <pc:spChg chg="del">
          <ac:chgData name="Phyllipe Lima" userId="afbdb2a7827722fd" providerId="LiveId" clId="{BB661C1E-80E8-7F42-A85B-46ADD9D6739B}" dt="2020-10-04T18:01:35.419" v="1555" actId="478"/>
          <ac:spMkLst>
            <pc:docMk/>
            <pc:sldMk cId="1853528939" sldId="1116"/>
            <ac:spMk id="10" creationId="{D4AC3B8A-B055-D443-B51E-67FED232FBB3}"/>
          </ac:spMkLst>
        </pc:spChg>
        <pc:spChg chg="mod">
          <ac:chgData name="Phyllipe Lima" userId="afbdb2a7827722fd" providerId="LiveId" clId="{BB661C1E-80E8-7F42-A85B-46ADD9D6739B}" dt="2020-10-04T18:03:35.573" v="1616" actId="14100"/>
          <ac:spMkLst>
            <pc:docMk/>
            <pc:sldMk cId="1853528939" sldId="1116"/>
            <ac:spMk id="11" creationId="{E77D5488-3A83-BA42-90F3-00A144FD9A1B}"/>
          </ac:spMkLst>
        </pc:spChg>
        <pc:spChg chg="del">
          <ac:chgData name="Phyllipe Lima" userId="afbdb2a7827722fd" providerId="LiveId" clId="{BB661C1E-80E8-7F42-A85B-46ADD9D6739B}" dt="2020-10-04T18:01:33.873" v="1554" actId="478"/>
          <ac:spMkLst>
            <pc:docMk/>
            <pc:sldMk cId="1853528939" sldId="1116"/>
            <ac:spMk id="14" creationId="{07067016-D030-3947-A6B6-022E06641262}"/>
          </ac:spMkLst>
        </pc:spChg>
        <pc:spChg chg="add mod">
          <ac:chgData name="Phyllipe Lima" userId="afbdb2a7827722fd" providerId="LiveId" clId="{BB661C1E-80E8-7F42-A85B-46ADD9D6739B}" dt="2020-10-04T18:03:46.200" v="1618" actId="1076"/>
          <ac:spMkLst>
            <pc:docMk/>
            <pc:sldMk cId="1853528939" sldId="1116"/>
            <ac:spMk id="24" creationId="{ECDFB01C-A6A0-444C-B0DE-DDE2A1BB31DE}"/>
          </ac:spMkLst>
        </pc:spChg>
        <pc:spChg chg="add mod">
          <ac:chgData name="Phyllipe Lima" userId="afbdb2a7827722fd" providerId="LiveId" clId="{BB661C1E-80E8-7F42-A85B-46ADD9D6739B}" dt="2020-10-04T18:03:53.460" v="1623" actId="1076"/>
          <ac:spMkLst>
            <pc:docMk/>
            <pc:sldMk cId="1853528939" sldId="1116"/>
            <ac:spMk id="25" creationId="{54B68A2A-89F9-D044-B5AC-239EF01F295A}"/>
          </ac:spMkLst>
        </pc:spChg>
        <pc:spChg chg="add mod">
          <ac:chgData name="Phyllipe Lima" userId="afbdb2a7827722fd" providerId="LiveId" clId="{BB661C1E-80E8-7F42-A85B-46ADD9D6739B}" dt="2020-10-04T18:05:44.475" v="1657" actId="1076"/>
          <ac:spMkLst>
            <pc:docMk/>
            <pc:sldMk cId="1853528939" sldId="1116"/>
            <ac:spMk id="26" creationId="{B57A6819-97CD-9B4A-810B-34FF2A4F418D}"/>
          </ac:spMkLst>
        </pc:spChg>
        <pc:spChg chg="add mod">
          <ac:chgData name="Phyllipe Lima" userId="afbdb2a7827722fd" providerId="LiveId" clId="{BB661C1E-80E8-7F42-A85B-46ADD9D6739B}" dt="2020-10-04T18:04:09.254" v="1634" actId="20577"/>
          <ac:spMkLst>
            <pc:docMk/>
            <pc:sldMk cId="1853528939" sldId="1116"/>
            <ac:spMk id="27" creationId="{77E5A038-05B7-E74F-A90D-AB49E67007EC}"/>
          </ac:spMkLst>
        </pc:spChg>
        <pc:picChg chg="del">
          <ac:chgData name="Phyllipe Lima" userId="afbdb2a7827722fd" providerId="LiveId" clId="{BB661C1E-80E8-7F42-A85B-46ADD9D6739B}" dt="2020-10-04T18:01:37.204" v="1558" actId="478"/>
          <ac:picMkLst>
            <pc:docMk/>
            <pc:sldMk cId="1853528939" sldId="1116"/>
            <ac:picMk id="4" creationId="{750A65F1-7E4F-7D4A-BAE8-9B8FE3CAF299}"/>
          </ac:picMkLst>
        </pc:picChg>
        <pc:picChg chg="mod">
          <ac:chgData name="Phyllipe Lima" userId="afbdb2a7827722fd" providerId="LiveId" clId="{BB661C1E-80E8-7F42-A85B-46ADD9D6739B}" dt="2020-10-04T18:05:02.431" v="1645" actId="167"/>
          <ac:picMkLst>
            <pc:docMk/>
            <pc:sldMk cId="1853528939" sldId="1116"/>
            <ac:picMk id="6" creationId="{93B9268C-CA2B-E146-8D2D-7E72F882D0BC}"/>
          </ac:picMkLst>
        </pc:picChg>
        <pc:picChg chg="mod">
          <ac:chgData name="Phyllipe Lima" userId="afbdb2a7827722fd" providerId="LiveId" clId="{BB661C1E-80E8-7F42-A85B-46ADD9D6739B}" dt="2020-10-04T18:02:15.847" v="1569" actId="1076"/>
          <ac:picMkLst>
            <pc:docMk/>
            <pc:sldMk cId="1853528939" sldId="1116"/>
            <ac:picMk id="9" creationId="{4ED6A261-1407-3946-BEB1-2F4A58210F4D}"/>
          </ac:picMkLst>
        </pc:picChg>
        <pc:picChg chg="add mod">
          <ac:chgData name="Phyllipe Lima" userId="afbdb2a7827722fd" providerId="LiveId" clId="{BB661C1E-80E8-7F42-A85B-46ADD9D6739B}" dt="2020-10-04T18:02:55.077" v="1591" actId="1076"/>
          <ac:picMkLst>
            <pc:docMk/>
            <pc:sldMk cId="1853528939" sldId="1116"/>
            <ac:picMk id="12" creationId="{556AB4B2-D05A-A242-B010-852692BEA380}"/>
          </ac:picMkLst>
        </pc:picChg>
        <pc:picChg chg="add del mod">
          <ac:chgData name="Phyllipe Lima" userId="afbdb2a7827722fd" providerId="LiveId" clId="{BB661C1E-80E8-7F42-A85B-46ADD9D6739B}" dt="2020-10-04T18:02:52.370" v="1589" actId="478"/>
          <ac:picMkLst>
            <pc:docMk/>
            <pc:sldMk cId="1853528939" sldId="1116"/>
            <ac:picMk id="13" creationId="{0D74424E-9420-E940-97C4-586B0F57FC5E}"/>
          </ac:picMkLst>
        </pc:picChg>
        <pc:picChg chg="add del mod">
          <ac:chgData name="Phyllipe Lima" userId="afbdb2a7827722fd" providerId="LiveId" clId="{BB661C1E-80E8-7F42-A85B-46ADD9D6739B}" dt="2020-10-04T18:02:51.427" v="1588" actId="478"/>
          <ac:picMkLst>
            <pc:docMk/>
            <pc:sldMk cId="1853528939" sldId="1116"/>
            <ac:picMk id="15" creationId="{89A72536-19C2-EE44-84DB-6FA43319D776}"/>
          </ac:picMkLst>
        </pc:picChg>
        <pc:picChg chg="add mod">
          <ac:chgData name="Phyllipe Lima" userId="afbdb2a7827722fd" providerId="LiveId" clId="{BB661C1E-80E8-7F42-A85B-46ADD9D6739B}" dt="2020-10-04T18:02:53.829" v="1590" actId="1076"/>
          <ac:picMkLst>
            <pc:docMk/>
            <pc:sldMk cId="1853528939" sldId="1116"/>
            <ac:picMk id="16" creationId="{090C9A34-A36A-E84F-8332-56A261024701}"/>
          </ac:picMkLst>
        </pc:picChg>
        <pc:picChg chg="add mod">
          <ac:chgData name="Phyllipe Lima" userId="afbdb2a7827722fd" providerId="LiveId" clId="{BB661C1E-80E8-7F42-A85B-46ADD9D6739B}" dt="2020-10-04T18:02:57.114" v="1592" actId="1076"/>
          <ac:picMkLst>
            <pc:docMk/>
            <pc:sldMk cId="1853528939" sldId="1116"/>
            <ac:picMk id="17" creationId="{03EDF6A8-7F0C-1344-8B07-7E3D26C42665}"/>
          </ac:picMkLst>
        </pc:picChg>
        <pc:picChg chg="add mod">
          <ac:chgData name="Phyllipe Lima" userId="afbdb2a7827722fd" providerId="LiveId" clId="{BB661C1E-80E8-7F42-A85B-46ADD9D6739B}" dt="2020-10-04T18:02:59.139" v="1593" actId="1076"/>
          <ac:picMkLst>
            <pc:docMk/>
            <pc:sldMk cId="1853528939" sldId="1116"/>
            <ac:picMk id="18" creationId="{027CD96B-1967-2F48-8407-F4B10907DB56}"/>
          </ac:picMkLst>
        </pc:picChg>
        <pc:picChg chg="add mod">
          <ac:chgData name="Phyllipe Lima" userId="afbdb2a7827722fd" providerId="LiveId" clId="{BB661C1E-80E8-7F42-A85B-46ADD9D6739B}" dt="2020-10-04T18:04:05.144" v="1631" actId="1076"/>
          <ac:picMkLst>
            <pc:docMk/>
            <pc:sldMk cId="1853528939" sldId="1116"/>
            <ac:picMk id="20" creationId="{BF0B9612-67ED-A74F-A880-6BDD0C02363F}"/>
          </ac:picMkLst>
        </pc:picChg>
        <pc:picChg chg="add mod">
          <ac:chgData name="Phyllipe Lima" userId="afbdb2a7827722fd" providerId="LiveId" clId="{BB661C1E-80E8-7F42-A85B-46ADD9D6739B}" dt="2020-10-04T18:05:42.187" v="1656" actId="1076"/>
          <ac:picMkLst>
            <pc:docMk/>
            <pc:sldMk cId="1853528939" sldId="1116"/>
            <ac:picMk id="22" creationId="{AA1E1B07-773D-614B-B2C8-201C4D466667}"/>
          </ac:picMkLst>
        </pc:picChg>
        <pc:picChg chg="del">
          <ac:chgData name="Phyllipe Lima" userId="afbdb2a7827722fd" providerId="LiveId" clId="{BB661C1E-80E8-7F42-A85B-46ADD9D6739B}" dt="2020-10-04T18:01:36.091" v="1556" actId="478"/>
          <ac:picMkLst>
            <pc:docMk/>
            <pc:sldMk cId="1853528939" sldId="1116"/>
            <ac:picMk id="3074" creationId="{34503DDF-DCCE-E241-9C90-90EC968BE1AD}"/>
          </ac:picMkLst>
        </pc:picChg>
        <pc:cxnChg chg="mod">
          <ac:chgData name="Phyllipe Lima" userId="afbdb2a7827722fd" providerId="LiveId" clId="{BB661C1E-80E8-7F42-A85B-46ADD9D6739B}" dt="2020-10-04T18:02:15.847" v="1569" actId="1076"/>
          <ac:cxnSpMkLst>
            <pc:docMk/>
            <pc:sldMk cId="1853528939" sldId="1116"/>
            <ac:cxnSpMk id="5" creationId="{141354FF-BDA1-6044-8AE1-7FB0249BF594}"/>
          </ac:cxnSpMkLst>
        </pc:cxnChg>
        <pc:cxnChg chg="del">
          <ac:chgData name="Phyllipe Lima" userId="afbdb2a7827722fd" providerId="LiveId" clId="{BB661C1E-80E8-7F42-A85B-46ADD9D6739B}" dt="2020-10-04T18:01:36.706" v="1557" actId="478"/>
          <ac:cxnSpMkLst>
            <pc:docMk/>
            <pc:sldMk cId="1853528939" sldId="1116"/>
            <ac:cxnSpMk id="7" creationId="{7411A52B-37E3-724C-B61F-C1FE43961E0F}"/>
          </ac:cxnSpMkLst>
        </pc:cxnChg>
        <pc:cxnChg chg="add mod">
          <ac:chgData name="Phyllipe Lima" userId="afbdb2a7827722fd" providerId="LiveId" clId="{BB661C1E-80E8-7F42-A85B-46ADD9D6739B}" dt="2020-10-04T18:05:26.273" v="1648" actId="14100"/>
          <ac:cxnSpMkLst>
            <pc:docMk/>
            <pc:sldMk cId="1853528939" sldId="1116"/>
            <ac:cxnSpMk id="19" creationId="{2F5D2AD7-0B76-8E40-B993-C80364898B37}"/>
          </ac:cxnSpMkLst>
        </pc:cxnChg>
        <pc:cxnChg chg="add mod">
          <ac:chgData name="Phyllipe Lima" userId="afbdb2a7827722fd" providerId="LiveId" clId="{BB661C1E-80E8-7F42-A85B-46ADD9D6739B}" dt="2020-10-04T18:05:33.101" v="1651" actId="1076"/>
          <ac:cxnSpMkLst>
            <pc:docMk/>
            <pc:sldMk cId="1853528939" sldId="1116"/>
            <ac:cxnSpMk id="21" creationId="{0DE88C5A-5848-8B48-9722-4DBCCFC9C6AB}"/>
          </ac:cxnSpMkLst>
        </pc:cxnChg>
        <pc:cxnChg chg="add mod">
          <ac:chgData name="Phyllipe Lima" userId="afbdb2a7827722fd" providerId="LiveId" clId="{BB661C1E-80E8-7F42-A85B-46ADD9D6739B}" dt="2020-10-04T18:05:47.547" v="1659" actId="1076"/>
          <ac:cxnSpMkLst>
            <pc:docMk/>
            <pc:sldMk cId="1853528939" sldId="1116"/>
            <ac:cxnSpMk id="23" creationId="{006A7129-EE58-1547-8EE4-E93917517376}"/>
          </ac:cxnSpMkLst>
        </pc:cxnChg>
      </pc:sldChg>
      <pc:sldChg chg="addSp delSp modSp add mod">
        <pc:chgData name="Phyllipe Lima" userId="afbdb2a7827722fd" providerId="LiveId" clId="{BB661C1E-80E8-7F42-A85B-46ADD9D6739B}" dt="2020-10-04T18:22:34.527" v="1889" actId="1076"/>
        <pc:sldMkLst>
          <pc:docMk/>
          <pc:sldMk cId="1502871334" sldId="1117"/>
        </pc:sldMkLst>
        <pc:spChg chg="del">
          <ac:chgData name="Phyllipe Lima" userId="afbdb2a7827722fd" providerId="LiveId" clId="{BB661C1E-80E8-7F42-A85B-46ADD9D6739B}" dt="2020-10-04T18:12:26.665" v="1800" actId="478"/>
          <ac:spMkLst>
            <pc:docMk/>
            <pc:sldMk cId="1502871334" sldId="1117"/>
            <ac:spMk id="3" creationId="{AB2F3B5D-7BF2-0947-9719-696AADED487C}"/>
          </ac:spMkLst>
        </pc:spChg>
        <pc:spChg chg="del">
          <ac:chgData name="Phyllipe Lima" userId="afbdb2a7827722fd" providerId="LiveId" clId="{BB661C1E-80E8-7F42-A85B-46ADD9D6739B}" dt="2020-10-04T18:12:27.864" v="1802" actId="478"/>
          <ac:spMkLst>
            <pc:docMk/>
            <pc:sldMk cId="1502871334" sldId="1117"/>
            <ac:spMk id="7" creationId="{D4452EB8-CEF2-8643-9770-844EAB5BEF6F}"/>
          </ac:spMkLst>
        </pc:spChg>
        <pc:spChg chg="mod">
          <ac:chgData name="Phyllipe Lima" userId="afbdb2a7827722fd" providerId="LiveId" clId="{BB661C1E-80E8-7F42-A85B-46ADD9D6739B}" dt="2020-10-04T18:22:31.581" v="1888" actId="20577"/>
          <ac:spMkLst>
            <pc:docMk/>
            <pc:sldMk cId="1502871334" sldId="1117"/>
            <ac:spMk id="13" creationId="{80214C85-4602-A64F-8A18-B940445EC2CA}"/>
          </ac:spMkLst>
        </pc:spChg>
        <pc:picChg chg="del">
          <ac:chgData name="Phyllipe Lima" userId="afbdb2a7827722fd" providerId="LiveId" clId="{BB661C1E-80E8-7F42-A85B-46ADD9D6739B}" dt="2020-10-04T18:12:25.687" v="1799" actId="478"/>
          <ac:picMkLst>
            <pc:docMk/>
            <pc:sldMk cId="1502871334" sldId="1117"/>
            <ac:picMk id="2" creationId="{9F91176A-09E7-E14C-9D66-0066330A6644}"/>
          </ac:picMkLst>
        </pc:picChg>
        <pc:picChg chg="del">
          <ac:chgData name="Phyllipe Lima" userId="afbdb2a7827722fd" providerId="LiveId" clId="{BB661C1E-80E8-7F42-A85B-46ADD9D6739B}" dt="2020-10-04T18:12:27.245" v="1801" actId="478"/>
          <ac:picMkLst>
            <pc:docMk/>
            <pc:sldMk cId="1502871334" sldId="1117"/>
            <ac:picMk id="1026" creationId="{8508A5B2-2923-9847-BC68-147F05111BF6}"/>
          </ac:picMkLst>
        </pc:picChg>
        <pc:picChg chg="add mod">
          <ac:chgData name="Phyllipe Lima" userId="afbdb2a7827722fd" providerId="LiveId" clId="{BB661C1E-80E8-7F42-A85B-46ADD9D6739B}" dt="2020-10-04T18:22:34.527" v="1889" actId="1076"/>
          <ac:picMkLst>
            <pc:docMk/>
            <pc:sldMk cId="1502871334" sldId="1117"/>
            <ac:picMk id="2050" creationId="{E130DF42-6FF1-D74E-A2AF-9D37C8C43951}"/>
          </ac:picMkLst>
        </pc:picChg>
      </pc:sldChg>
      <pc:sldChg chg="addSp delSp modSp add mod">
        <pc:chgData name="Phyllipe Lima" userId="afbdb2a7827722fd" providerId="LiveId" clId="{BB661C1E-80E8-7F42-A85B-46ADD9D6739B}" dt="2020-10-04T18:25:58.997" v="2099" actId="1076"/>
        <pc:sldMkLst>
          <pc:docMk/>
          <pc:sldMk cId="1341878455" sldId="1118"/>
        </pc:sldMkLst>
        <pc:spChg chg="mod">
          <ac:chgData name="Phyllipe Lima" userId="afbdb2a7827722fd" providerId="LiveId" clId="{BB661C1E-80E8-7F42-A85B-46ADD9D6739B}" dt="2020-10-04T18:25:28.245" v="2097" actId="20577"/>
          <ac:spMkLst>
            <pc:docMk/>
            <pc:sldMk cId="1341878455" sldId="1118"/>
            <ac:spMk id="13" creationId="{80214C85-4602-A64F-8A18-B940445EC2CA}"/>
          </ac:spMkLst>
        </pc:spChg>
        <pc:picChg chg="add mod">
          <ac:chgData name="Phyllipe Lima" userId="afbdb2a7827722fd" providerId="LiveId" clId="{BB661C1E-80E8-7F42-A85B-46ADD9D6739B}" dt="2020-10-04T18:25:58.997" v="2099" actId="1076"/>
          <ac:picMkLst>
            <pc:docMk/>
            <pc:sldMk cId="1341878455" sldId="1118"/>
            <ac:picMk id="1026" creationId="{34EB6816-3E5E-414C-BC87-6094D83F64FC}"/>
          </ac:picMkLst>
        </pc:picChg>
        <pc:picChg chg="del">
          <ac:chgData name="Phyllipe Lima" userId="afbdb2a7827722fd" providerId="LiveId" clId="{BB661C1E-80E8-7F42-A85B-46ADD9D6739B}" dt="2020-10-04T18:23:24.877" v="1958" actId="478"/>
          <ac:picMkLst>
            <pc:docMk/>
            <pc:sldMk cId="1341878455" sldId="1118"/>
            <ac:picMk id="2050" creationId="{E130DF42-6FF1-D74E-A2AF-9D37C8C43951}"/>
          </ac:picMkLst>
        </pc:picChg>
      </pc:sldChg>
      <pc:sldChg chg="addSp delSp modSp add mod">
        <pc:chgData name="Phyllipe Lima" userId="afbdb2a7827722fd" providerId="LiveId" clId="{BB661C1E-80E8-7F42-A85B-46ADD9D6739B}" dt="2020-10-07T14:51:51.478" v="14340" actId="1076"/>
        <pc:sldMkLst>
          <pc:docMk/>
          <pc:sldMk cId="2073854754" sldId="1119"/>
        </pc:sldMkLst>
        <pc:spChg chg="mod">
          <ac:chgData name="Phyllipe Lima" userId="afbdb2a7827722fd" providerId="LiveId" clId="{BB661C1E-80E8-7F42-A85B-46ADD9D6739B}" dt="2020-10-04T18:26:16.105" v="2155" actId="20577"/>
          <ac:spMkLst>
            <pc:docMk/>
            <pc:sldMk cId="2073854754" sldId="1119"/>
            <ac:spMk id="13" creationId="{80214C85-4602-A64F-8A18-B940445EC2CA}"/>
          </ac:spMkLst>
        </pc:spChg>
        <pc:picChg chg="del">
          <ac:chgData name="Phyllipe Lima" userId="afbdb2a7827722fd" providerId="LiveId" clId="{BB661C1E-80E8-7F42-A85B-46ADD9D6739B}" dt="2020-10-04T18:26:18.151" v="2156" actId="478"/>
          <ac:picMkLst>
            <pc:docMk/>
            <pc:sldMk cId="2073854754" sldId="1119"/>
            <ac:picMk id="1026" creationId="{34EB6816-3E5E-414C-BC87-6094D83F64FC}"/>
          </ac:picMkLst>
        </pc:picChg>
        <pc:picChg chg="add mod">
          <ac:chgData name="Phyllipe Lima" userId="afbdb2a7827722fd" providerId="LiveId" clId="{BB661C1E-80E8-7F42-A85B-46ADD9D6739B}" dt="2020-10-07T14:51:51.478" v="14340" actId="1076"/>
          <ac:picMkLst>
            <pc:docMk/>
            <pc:sldMk cId="2073854754" sldId="1119"/>
            <ac:picMk id="6146" creationId="{A8FF438E-AF1F-814E-BECB-05E08AE26639}"/>
          </ac:picMkLst>
        </pc:picChg>
      </pc:sldChg>
      <pc:sldChg chg="addSp modSp add mod">
        <pc:chgData name="Phyllipe Lima" userId="afbdb2a7827722fd" providerId="LiveId" clId="{BB661C1E-80E8-7F42-A85B-46ADD9D6739B}" dt="2020-10-07T14:52:59.511" v="14401" actId="114"/>
        <pc:sldMkLst>
          <pc:docMk/>
          <pc:sldMk cId="3305342521" sldId="1120"/>
        </pc:sldMkLst>
        <pc:spChg chg="mod">
          <ac:chgData name="Phyllipe Lima" userId="afbdb2a7827722fd" providerId="LiveId" clId="{BB661C1E-80E8-7F42-A85B-46ADD9D6739B}" dt="2020-10-07T14:52:59.511" v="14401" actId="114"/>
          <ac:spMkLst>
            <pc:docMk/>
            <pc:sldMk cId="3305342521" sldId="1120"/>
            <ac:spMk id="13" creationId="{80214C85-4602-A64F-8A18-B940445EC2CA}"/>
          </ac:spMkLst>
        </pc:spChg>
        <pc:picChg chg="add mod">
          <ac:chgData name="Phyllipe Lima" userId="afbdb2a7827722fd" providerId="LiveId" clId="{BB661C1E-80E8-7F42-A85B-46ADD9D6739B}" dt="2020-10-07T14:52:47.771" v="14365" actId="1076"/>
          <ac:picMkLst>
            <pc:docMk/>
            <pc:sldMk cId="3305342521" sldId="1120"/>
            <ac:picMk id="7170" creationId="{654139EE-5CCF-6147-B838-F087846A3620}"/>
          </ac:picMkLst>
        </pc:picChg>
      </pc:sldChg>
      <pc:sldChg chg="addSp modSp add mod">
        <pc:chgData name="Phyllipe Lima" userId="afbdb2a7827722fd" providerId="LiveId" clId="{BB661C1E-80E8-7F42-A85B-46ADD9D6739B}" dt="2020-10-04T18:31:26.652" v="2439"/>
        <pc:sldMkLst>
          <pc:docMk/>
          <pc:sldMk cId="231780130" sldId="1121"/>
        </pc:sldMkLst>
        <pc:spChg chg="mod">
          <ac:chgData name="Phyllipe Lima" userId="afbdb2a7827722fd" providerId="LiveId" clId="{BB661C1E-80E8-7F42-A85B-46ADD9D6739B}" dt="2020-10-04T18:29:58.794" v="2432" actId="20577"/>
          <ac:spMkLst>
            <pc:docMk/>
            <pc:sldMk cId="231780130" sldId="1121"/>
            <ac:spMk id="13" creationId="{80214C85-4602-A64F-8A18-B940445EC2CA}"/>
          </ac:spMkLst>
        </pc:spChg>
        <pc:picChg chg="add mod">
          <ac:chgData name="Phyllipe Lima" userId="afbdb2a7827722fd" providerId="LiveId" clId="{BB661C1E-80E8-7F42-A85B-46ADD9D6739B}" dt="2020-10-04T18:31:26.652" v="2439"/>
          <ac:picMkLst>
            <pc:docMk/>
            <pc:sldMk cId="231780130" sldId="1121"/>
            <ac:picMk id="3" creationId="{21DC10B8-C9AC-5840-AAC4-1A6A99998184}"/>
          </ac:picMkLst>
        </pc:picChg>
      </pc:sldChg>
      <pc:sldChg chg="addSp modSp add mod">
        <pc:chgData name="Phyllipe Lima" userId="afbdb2a7827722fd" providerId="LiveId" clId="{BB661C1E-80E8-7F42-A85B-46ADD9D6739B}" dt="2020-10-04T18:37:56.396" v="2548" actId="20577"/>
        <pc:sldMkLst>
          <pc:docMk/>
          <pc:sldMk cId="2091198724" sldId="1122"/>
        </pc:sldMkLst>
        <pc:spChg chg="mod">
          <ac:chgData name="Phyllipe Lima" userId="afbdb2a7827722fd" providerId="LiveId" clId="{BB661C1E-80E8-7F42-A85B-46ADD9D6739B}" dt="2020-10-04T18:37:56.396" v="2548" actId="20577"/>
          <ac:spMkLst>
            <pc:docMk/>
            <pc:sldMk cId="2091198724" sldId="1122"/>
            <ac:spMk id="13" creationId="{80214C85-4602-A64F-8A18-B940445EC2CA}"/>
          </ac:spMkLst>
        </pc:spChg>
        <pc:picChg chg="add mod">
          <ac:chgData name="Phyllipe Lima" userId="afbdb2a7827722fd" providerId="LiveId" clId="{BB661C1E-80E8-7F42-A85B-46ADD9D6739B}" dt="2020-10-04T18:37:00.706" v="2455" actId="1076"/>
          <ac:picMkLst>
            <pc:docMk/>
            <pc:sldMk cId="2091198724" sldId="1122"/>
            <ac:picMk id="3074" creationId="{FE6390D3-774B-6943-A426-7872DAB8CE5E}"/>
          </ac:picMkLst>
        </pc:picChg>
      </pc:sldChg>
      <pc:sldChg chg="addSp delSp modSp add del mod">
        <pc:chgData name="Phyllipe Lima" userId="afbdb2a7827722fd" providerId="LiveId" clId="{BB661C1E-80E8-7F42-A85B-46ADD9D6739B}" dt="2020-10-04T18:45:22.748" v="2661" actId="2696"/>
        <pc:sldMkLst>
          <pc:docMk/>
          <pc:sldMk cId="3690607751" sldId="1123"/>
        </pc:sldMkLst>
        <pc:spChg chg="mod">
          <ac:chgData name="Phyllipe Lima" userId="afbdb2a7827722fd" providerId="LiveId" clId="{BB661C1E-80E8-7F42-A85B-46ADD9D6739B}" dt="2020-10-04T18:41:33.023" v="2646" actId="20577"/>
          <ac:spMkLst>
            <pc:docMk/>
            <pc:sldMk cId="3690607751" sldId="1123"/>
            <ac:spMk id="13" creationId="{80214C85-4602-A64F-8A18-B940445EC2CA}"/>
          </ac:spMkLst>
        </pc:spChg>
        <pc:picChg chg="del mod">
          <ac:chgData name="Phyllipe Lima" userId="afbdb2a7827722fd" providerId="LiveId" clId="{BB661C1E-80E8-7F42-A85B-46ADD9D6739B}" dt="2020-10-04T18:40:35.796" v="2645" actId="478"/>
          <ac:picMkLst>
            <pc:docMk/>
            <pc:sldMk cId="3690607751" sldId="1123"/>
            <ac:picMk id="3074" creationId="{FE6390D3-774B-6943-A426-7872DAB8CE5E}"/>
          </ac:picMkLst>
        </pc:picChg>
        <pc:picChg chg="add mod">
          <ac:chgData name="Phyllipe Lima" userId="afbdb2a7827722fd" providerId="LiveId" clId="{BB661C1E-80E8-7F42-A85B-46ADD9D6739B}" dt="2020-10-04T18:42:31.459" v="2649" actId="14100"/>
          <ac:picMkLst>
            <pc:docMk/>
            <pc:sldMk cId="3690607751" sldId="1123"/>
            <ac:picMk id="5122" creationId="{20A0309D-ECF0-CC43-8DB3-9D45F930EC53}"/>
          </ac:picMkLst>
        </pc:picChg>
      </pc:sldChg>
      <pc:sldChg chg="addSp modSp add mod">
        <pc:chgData name="Phyllipe Lima" userId="afbdb2a7827722fd" providerId="LiveId" clId="{BB661C1E-80E8-7F42-A85B-46ADD9D6739B}" dt="2020-10-04T18:45:03.536" v="2660" actId="1076"/>
        <pc:sldMkLst>
          <pc:docMk/>
          <pc:sldMk cId="4101068319" sldId="1124"/>
        </pc:sldMkLst>
        <pc:spChg chg="add mod">
          <ac:chgData name="Phyllipe Lima" userId="afbdb2a7827722fd" providerId="LiveId" clId="{BB661C1E-80E8-7F42-A85B-46ADD9D6739B}" dt="2020-10-04T18:45:02.392" v="2659" actId="1076"/>
          <ac:spMkLst>
            <pc:docMk/>
            <pc:sldMk cId="4101068319" sldId="1124"/>
            <ac:spMk id="2" creationId="{796BB1D1-90D4-2E48-B959-DCD6390BA91B}"/>
          </ac:spMkLst>
        </pc:spChg>
        <pc:picChg chg="mod">
          <ac:chgData name="Phyllipe Lima" userId="afbdb2a7827722fd" providerId="LiveId" clId="{BB661C1E-80E8-7F42-A85B-46ADD9D6739B}" dt="2020-10-04T18:45:03.536" v="2660" actId="1076"/>
          <ac:picMkLst>
            <pc:docMk/>
            <pc:sldMk cId="4101068319" sldId="1124"/>
            <ac:picMk id="5122" creationId="{20A0309D-ECF0-CC43-8DB3-9D45F930EC53}"/>
          </ac:picMkLst>
        </pc:picChg>
        <pc:picChg chg="add mod">
          <ac:chgData name="Phyllipe Lima" userId="afbdb2a7827722fd" providerId="LiveId" clId="{BB661C1E-80E8-7F42-A85B-46ADD9D6739B}" dt="2020-10-04T18:45:00.892" v="2658" actId="1076"/>
          <ac:picMkLst>
            <pc:docMk/>
            <pc:sldMk cId="4101068319" sldId="1124"/>
            <ac:picMk id="7170" creationId="{B1DDE26C-0680-F04E-962B-4BF7725EEF8F}"/>
          </ac:picMkLst>
        </pc:picChg>
      </pc:sldChg>
      <pc:sldChg chg="addSp delSp modSp add mod modAnim">
        <pc:chgData name="Phyllipe Lima" userId="afbdb2a7827722fd" providerId="LiveId" clId="{BB661C1E-80E8-7F42-A85B-46ADD9D6739B}" dt="2020-10-07T14:54:25.777" v="14407" actId="14100"/>
        <pc:sldMkLst>
          <pc:docMk/>
          <pc:sldMk cId="1515888315" sldId="1125"/>
        </pc:sldMkLst>
        <pc:spChg chg="del">
          <ac:chgData name="Phyllipe Lima" userId="afbdb2a7827722fd" providerId="LiveId" clId="{BB661C1E-80E8-7F42-A85B-46ADD9D6739B}" dt="2020-10-04T19:01:35.603" v="2665" actId="478"/>
          <ac:spMkLst>
            <pc:docMk/>
            <pc:sldMk cId="1515888315" sldId="1125"/>
            <ac:spMk id="2" creationId="{796BB1D1-90D4-2E48-B959-DCD6390BA91B}"/>
          </ac:spMkLst>
        </pc:spChg>
        <pc:spChg chg="add mod">
          <ac:chgData name="Phyllipe Lima" userId="afbdb2a7827722fd" providerId="LiveId" clId="{BB661C1E-80E8-7F42-A85B-46ADD9D6739B}" dt="2020-10-07T14:54:25.777" v="14407" actId="14100"/>
          <ac:spMkLst>
            <pc:docMk/>
            <pc:sldMk cId="1515888315" sldId="1125"/>
            <ac:spMk id="5" creationId="{26DB5C4A-F274-7D44-AFDF-85A4A80EBCD0}"/>
          </ac:spMkLst>
        </pc:spChg>
        <pc:spChg chg="add mod">
          <ac:chgData name="Phyllipe Lima" userId="afbdb2a7827722fd" providerId="LiveId" clId="{BB661C1E-80E8-7F42-A85B-46ADD9D6739B}" dt="2020-10-04T19:05:19.565" v="2753" actId="14100"/>
          <ac:spMkLst>
            <pc:docMk/>
            <pc:sldMk cId="1515888315" sldId="1125"/>
            <ac:spMk id="9" creationId="{9A0026D4-B996-2241-A5C9-432CB8FF1A3F}"/>
          </ac:spMkLst>
        </pc:spChg>
        <pc:spChg chg="del">
          <ac:chgData name="Phyllipe Lima" userId="afbdb2a7827722fd" providerId="LiveId" clId="{BB661C1E-80E8-7F42-A85B-46ADD9D6739B}" dt="2020-10-04T19:01:33.740" v="2663" actId="478"/>
          <ac:spMkLst>
            <pc:docMk/>
            <pc:sldMk cId="1515888315" sldId="1125"/>
            <ac:spMk id="13" creationId="{80214C85-4602-A64F-8A18-B940445EC2CA}"/>
          </ac:spMkLst>
        </pc:spChg>
        <pc:spChg chg="add mod">
          <ac:chgData name="Phyllipe Lima" userId="afbdb2a7827722fd" providerId="LiveId" clId="{BB661C1E-80E8-7F42-A85B-46ADD9D6739B}" dt="2020-10-04T19:06:36.224" v="2766" actId="14100"/>
          <ac:spMkLst>
            <pc:docMk/>
            <pc:sldMk cId="1515888315" sldId="1125"/>
            <ac:spMk id="14" creationId="{E400773B-4423-F342-BCB4-273CDE2C6901}"/>
          </ac:spMkLst>
        </pc:spChg>
        <pc:picChg chg="add mod">
          <ac:chgData name="Phyllipe Lima" userId="afbdb2a7827722fd" providerId="LiveId" clId="{BB661C1E-80E8-7F42-A85B-46ADD9D6739B}" dt="2020-10-07T14:54:16.243" v="14406"/>
          <ac:picMkLst>
            <pc:docMk/>
            <pc:sldMk cId="1515888315" sldId="1125"/>
            <ac:picMk id="2" creationId="{EBD33672-8DE5-264E-A48F-D9B5F6618DA7}"/>
          </ac:picMkLst>
        </pc:picChg>
        <pc:picChg chg="add del mod">
          <ac:chgData name="Phyllipe Lima" userId="afbdb2a7827722fd" providerId="LiveId" clId="{BB661C1E-80E8-7F42-A85B-46ADD9D6739B}" dt="2020-10-07T14:54:00.647" v="14402" actId="478"/>
          <ac:picMkLst>
            <pc:docMk/>
            <pc:sldMk cId="1515888315" sldId="1125"/>
            <ac:picMk id="3" creationId="{5B1461F0-DCF6-924C-B75E-ABDF7B10D556}"/>
          </ac:picMkLst>
        </pc:picChg>
        <pc:picChg chg="add mod">
          <ac:chgData name="Phyllipe Lima" userId="afbdb2a7827722fd" providerId="LiveId" clId="{BB661C1E-80E8-7F42-A85B-46ADD9D6739B}" dt="2020-10-04T19:04:03.706" v="2679" actId="1076"/>
          <ac:picMkLst>
            <pc:docMk/>
            <pc:sldMk cId="1515888315" sldId="1125"/>
            <ac:picMk id="4" creationId="{B9D57EC1-0337-A843-B5B2-F97B11911EAB}"/>
          </ac:picMkLst>
        </pc:picChg>
        <pc:picChg chg="add mod">
          <ac:chgData name="Phyllipe Lima" userId="afbdb2a7827722fd" providerId="LiveId" clId="{BB661C1E-80E8-7F42-A85B-46ADD9D6739B}" dt="2020-10-04T19:03:10.831" v="2672" actId="167"/>
          <ac:picMkLst>
            <pc:docMk/>
            <pc:sldMk cId="1515888315" sldId="1125"/>
            <ac:picMk id="6" creationId="{FB6640CE-6661-E443-A914-89206FEAF27A}"/>
          </ac:picMkLst>
        </pc:picChg>
        <pc:picChg chg="add mod">
          <ac:chgData name="Phyllipe Lima" userId="afbdb2a7827722fd" providerId="LiveId" clId="{BB661C1E-80E8-7F42-A85B-46ADD9D6739B}" dt="2020-10-04T19:04:40.876" v="2681" actId="1076"/>
          <ac:picMkLst>
            <pc:docMk/>
            <pc:sldMk cId="1515888315" sldId="1125"/>
            <ac:picMk id="10" creationId="{A031F8D2-60D5-084A-9C2D-061A4AC83A03}"/>
          </ac:picMkLst>
        </pc:picChg>
        <pc:picChg chg="add del mod">
          <ac:chgData name="Phyllipe Lima" userId="afbdb2a7827722fd" providerId="LiveId" clId="{BB661C1E-80E8-7F42-A85B-46ADD9D6739B}" dt="2020-10-04T19:06:16.778" v="2762"/>
          <ac:picMkLst>
            <pc:docMk/>
            <pc:sldMk cId="1515888315" sldId="1125"/>
            <ac:picMk id="12" creationId="{8E848F89-AB70-1A4B-875D-A2679465C25F}"/>
          </ac:picMkLst>
        </pc:picChg>
        <pc:picChg chg="del">
          <ac:chgData name="Phyllipe Lima" userId="afbdb2a7827722fd" providerId="LiveId" clId="{BB661C1E-80E8-7F42-A85B-46ADD9D6739B}" dt="2020-10-04T19:01:36.215" v="2666" actId="478"/>
          <ac:picMkLst>
            <pc:docMk/>
            <pc:sldMk cId="1515888315" sldId="1125"/>
            <ac:picMk id="5122" creationId="{20A0309D-ECF0-CC43-8DB3-9D45F930EC53}"/>
          </ac:picMkLst>
        </pc:picChg>
        <pc:picChg chg="del">
          <ac:chgData name="Phyllipe Lima" userId="afbdb2a7827722fd" providerId="LiveId" clId="{BB661C1E-80E8-7F42-A85B-46ADD9D6739B}" dt="2020-10-04T19:01:35.165" v="2664" actId="478"/>
          <ac:picMkLst>
            <pc:docMk/>
            <pc:sldMk cId="1515888315" sldId="1125"/>
            <ac:picMk id="7170" creationId="{B1DDE26C-0680-F04E-962B-4BF7725EEF8F}"/>
          </ac:picMkLst>
        </pc:picChg>
      </pc:sldChg>
      <pc:sldChg chg="addSp delSp modSp add mod">
        <pc:chgData name="Phyllipe Lima" userId="afbdb2a7827722fd" providerId="LiveId" clId="{BB661C1E-80E8-7F42-A85B-46ADD9D6739B}" dt="2020-10-07T14:56:14.116" v="14462" actId="14100"/>
        <pc:sldMkLst>
          <pc:docMk/>
          <pc:sldMk cId="1983030239" sldId="1126"/>
        </pc:sldMkLst>
        <pc:spChg chg="del mod">
          <ac:chgData name="Phyllipe Lima" userId="afbdb2a7827722fd" providerId="LiveId" clId="{BB661C1E-80E8-7F42-A85B-46ADD9D6739B}" dt="2020-10-07T14:55:59.670" v="14460" actId="478"/>
          <ac:spMkLst>
            <pc:docMk/>
            <pc:sldMk cId="1983030239" sldId="1126"/>
            <ac:spMk id="5" creationId="{26DB5C4A-F274-7D44-AFDF-85A4A80EBCD0}"/>
          </ac:spMkLst>
        </pc:spChg>
        <pc:spChg chg="mod">
          <ac:chgData name="Phyllipe Lima" userId="afbdb2a7827722fd" providerId="LiveId" clId="{BB661C1E-80E8-7F42-A85B-46ADD9D6739B}" dt="2020-10-07T14:55:53.228" v="14458" actId="20577"/>
          <ac:spMkLst>
            <pc:docMk/>
            <pc:sldMk cId="1983030239" sldId="1126"/>
            <ac:spMk id="9" creationId="{9A0026D4-B996-2241-A5C9-432CB8FF1A3F}"/>
          </ac:spMkLst>
        </pc:spChg>
        <pc:spChg chg="add mod">
          <ac:chgData name="Phyllipe Lima" userId="afbdb2a7827722fd" providerId="LiveId" clId="{BB661C1E-80E8-7F42-A85B-46ADD9D6739B}" dt="2020-10-07T14:55:33.481" v="14416" actId="14100"/>
          <ac:spMkLst>
            <pc:docMk/>
            <pc:sldMk cId="1983030239" sldId="1126"/>
            <ac:spMk id="11" creationId="{4D409814-1D0E-5244-833B-84AB6C98E960}"/>
          </ac:spMkLst>
        </pc:spChg>
        <pc:spChg chg="mod">
          <ac:chgData name="Phyllipe Lima" userId="afbdb2a7827722fd" providerId="LiveId" clId="{BB661C1E-80E8-7F42-A85B-46ADD9D6739B}" dt="2020-10-07T14:56:14.116" v="14462" actId="14100"/>
          <ac:spMkLst>
            <pc:docMk/>
            <pc:sldMk cId="1983030239" sldId="1126"/>
            <ac:spMk id="14" creationId="{E400773B-4423-F342-BCB4-273CDE2C6901}"/>
          </ac:spMkLst>
        </pc:spChg>
        <pc:picChg chg="add del mod">
          <ac:chgData name="Phyllipe Lima" userId="afbdb2a7827722fd" providerId="LiveId" clId="{BB661C1E-80E8-7F42-A85B-46ADD9D6739B}" dt="2020-10-04T19:39:16.384" v="2774" actId="478"/>
          <ac:picMkLst>
            <pc:docMk/>
            <pc:sldMk cId="1983030239" sldId="1126"/>
            <ac:picMk id="2" creationId="{815C4B9D-8ADD-5945-95C8-43140814E8BE}"/>
          </ac:picMkLst>
        </pc:picChg>
        <pc:picChg chg="add mod">
          <ac:chgData name="Phyllipe Lima" userId="afbdb2a7827722fd" providerId="LiveId" clId="{BB661C1E-80E8-7F42-A85B-46ADD9D6739B}" dt="2020-10-07T14:55:12.589" v="14411" actId="1076"/>
          <ac:picMkLst>
            <pc:docMk/>
            <pc:sldMk cId="1983030239" sldId="1126"/>
            <ac:picMk id="2" creationId="{EA551D9A-D5AC-4E46-8206-5107F00394BA}"/>
          </ac:picMkLst>
        </pc:picChg>
        <pc:picChg chg="del">
          <ac:chgData name="Phyllipe Lima" userId="afbdb2a7827722fd" providerId="LiveId" clId="{BB661C1E-80E8-7F42-A85B-46ADD9D6739B}" dt="2020-10-04T19:08:53.007" v="2768" actId="478"/>
          <ac:picMkLst>
            <pc:docMk/>
            <pc:sldMk cId="1983030239" sldId="1126"/>
            <ac:picMk id="3" creationId="{5B1461F0-DCF6-924C-B75E-ABDF7B10D556}"/>
          </ac:picMkLst>
        </pc:picChg>
        <pc:picChg chg="del">
          <ac:chgData name="Phyllipe Lima" userId="afbdb2a7827722fd" providerId="LiveId" clId="{BB661C1E-80E8-7F42-A85B-46ADD9D6739B}" dt="2020-10-04T19:09:11.696" v="2770" actId="478"/>
          <ac:picMkLst>
            <pc:docMk/>
            <pc:sldMk cId="1983030239" sldId="1126"/>
            <ac:picMk id="4" creationId="{B9D57EC1-0337-A843-B5B2-F97B11911EAB}"/>
          </ac:picMkLst>
        </pc:picChg>
        <pc:picChg chg="mod">
          <ac:chgData name="Phyllipe Lima" userId="afbdb2a7827722fd" providerId="LiveId" clId="{BB661C1E-80E8-7F42-A85B-46ADD9D6739B}" dt="2020-10-07T14:55:36.368" v="14418" actId="1076"/>
          <ac:picMkLst>
            <pc:docMk/>
            <pc:sldMk cId="1983030239" sldId="1126"/>
            <ac:picMk id="6" creationId="{FB6640CE-6661-E443-A914-89206FEAF27A}"/>
          </ac:picMkLst>
        </pc:picChg>
        <pc:picChg chg="add del mod">
          <ac:chgData name="Phyllipe Lima" userId="afbdb2a7827722fd" providerId="LiveId" clId="{BB661C1E-80E8-7F42-A85B-46ADD9D6739B}" dt="2020-10-07T14:55:07.399" v="14408" actId="478"/>
          <ac:picMkLst>
            <pc:docMk/>
            <pc:sldMk cId="1983030239" sldId="1126"/>
            <ac:picMk id="7" creationId="{DBBD4281-E08A-5446-810F-02ABB9D6B5F7}"/>
          </ac:picMkLst>
        </pc:picChg>
        <pc:picChg chg="add mod">
          <ac:chgData name="Phyllipe Lima" userId="afbdb2a7827722fd" providerId="LiveId" clId="{BB661C1E-80E8-7F42-A85B-46ADD9D6739B}" dt="2020-10-04T19:54:38.960" v="3101" actId="1076"/>
          <ac:picMkLst>
            <pc:docMk/>
            <pc:sldMk cId="1983030239" sldId="1126"/>
            <ac:picMk id="8" creationId="{30A34E72-43C5-9149-8431-AB09E352A2F2}"/>
          </ac:picMkLst>
        </pc:picChg>
      </pc:sldChg>
      <pc:sldChg chg="addSp delSp modSp add mod ord">
        <pc:chgData name="Phyllipe Lima" userId="afbdb2a7827722fd" providerId="LiveId" clId="{BB661C1E-80E8-7F42-A85B-46ADD9D6739B}" dt="2020-10-04T19:48:14.943" v="2864" actId="20578"/>
        <pc:sldMkLst>
          <pc:docMk/>
          <pc:sldMk cId="1490985269" sldId="1127"/>
        </pc:sldMkLst>
        <pc:spChg chg="del">
          <ac:chgData name="Phyllipe Lima" userId="afbdb2a7827722fd" providerId="LiveId" clId="{BB661C1E-80E8-7F42-A85B-46ADD9D6739B}" dt="2020-10-04T19:41:33.508" v="2801" actId="478"/>
          <ac:spMkLst>
            <pc:docMk/>
            <pc:sldMk cId="1490985269" sldId="1127"/>
            <ac:spMk id="2" creationId="{796BB1D1-90D4-2E48-B959-DCD6390BA91B}"/>
          </ac:spMkLst>
        </pc:spChg>
        <pc:spChg chg="mod">
          <ac:chgData name="Phyllipe Lima" userId="afbdb2a7827722fd" providerId="LiveId" clId="{BB661C1E-80E8-7F42-A85B-46ADD9D6739B}" dt="2020-10-04T19:46:51.837" v="2850" actId="20577"/>
          <ac:spMkLst>
            <pc:docMk/>
            <pc:sldMk cId="1490985269" sldId="1127"/>
            <ac:spMk id="13" creationId="{80214C85-4602-A64F-8A18-B940445EC2CA}"/>
          </ac:spMkLst>
        </pc:spChg>
        <pc:picChg chg="add del">
          <ac:chgData name="Phyllipe Lima" userId="afbdb2a7827722fd" providerId="LiveId" clId="{BB661C1E-80E8-7F42-A85B-46ADD9D6739B}" dt="2020-10-04T19:46:13.702" v="2810" actId="478"/>
          <ac:picMkLst>
            <pc:docMk/>
            <pc:sldMk cId="1490985269" sldId="1127"/>
            <ac:picMk id="3" creationId="{9682C79C-4CF1-284D-AEC2-3A4DBA0407FA}"/>
          </ac:picMkLst>
        </pc:picChg>
        <pc:picChg chg="del">
          <ac:chgData name="Phyllipe Lima" userId="afbdb2a7827722fd" providerId="LiveId" clId="{BB661C1E-80E8-7F42-A85B-46ADD9D6739B}" dt="2020-10-04T19:41:32.960" v="2800" actId="478"/>
          <ac:picMkLst>
            <pc:docMk/>
            <pc:sldMk cId="1490985269" sldId="1127"/>
            <ac:picMk id="5122" creationId="{20A0309D-ECF0-CC43-8DB3-9D45F930EC53}"/>
          </ac:picMkLst>
        </pc:picChg>
        <pc:picChg chg="del">
          <ac:chgData name="Phyllipe Lima" userId="afbdb2a7827722fd" providerId="LiveId" clId="{BB661C1E-80E8-7F42-A85B-46ADD9D6739B}" dt="2020-10-04T19:41:33.898" v="2802" actId="478"/>
          <ac:picMkLst>
            <pc:docMk/>
            <pc:sldMk cId="1490985269" sldId="1127"/>
            <ac:picMk id="7170" creationId="{B1DDE26C-0680-F04E-962B-4BF7725EEF8F}"/>
          </ac:picMkLst>
        </pc:picChg>
        <pc:picChg chg="add del mod">
          <ac:chgData name="Phyllipe Lima" userId="afbdb2a7827722fd" providerId="LiveId" clId="{BB661C1E-80E8-7F42-A85B-46ADD9D6739B}" dt="2020-10-04T19:46:14.761" v="2811" actId="478"/>
          <ac:picMkLst>
            <pc:docMk/>
            <pc:sldMk cId="1490985269" sldId="1127"/>
            <ac:picMk id="9218" creationId="{237EE0E0-26D0-6A46-87B1-DF2E8E9B5692}"/>
          </ac:picMkLst>
        </pc:picChg>
        <pc:picChg chg="add mod">
          <ac:chgData name="Phyllipe Lima" userId="afbdb2a7827722fd" providerId="LiveId" clId="{BB661C1E-80E8-7F42-A85B-46ADD9D6739B}" dt="2020-10-04T19:47:24.148" v="2853" actId="1076"/>
          <ac:picMkLst>
            <pc:docMk/>
            <pc:sldMk cId="1490985269" sldId="1127"/>
            <ac:picMk id="9220" creationId="{0C62419E-C9AD-DA4A-9E20-9714F43F0025}"/>
          </ac:picMkLst>
        </pc:picChg>
      </pc:sldChg>
      <pc:sldChg chg="addSp delSp modSp add mod">
        <pc:chgData name="Phyllipe Lima" userId="afbdb2a7827722fd" providerId="LiveId" clId="{BB661C1E-80E8-7F42-A85B-46ADD9D6739B}" dt="2020-10-04T19:52:15.184" v="3019" actId="14100"/>
        <pc:sldMkLst>
          <pc:docMk/>
          <pc:sldMk cId="2652739508" sldId="1128"/>
        </pc:sldMkLst>
        <pc:spChg chg="add mod">
          <ac:chgData name="Phyllipe Lima" userId="afbdb2a7827722fd" providerId="LiveId" clId="{BB661C1E-80E8-7F42-A85B-46ADD9D6739B}" dt="2020-10-04T19:52:15.184" v="3019" actId="14100"/>
          <ac:spMkLst>
            <pc:docMk/>
            <pc:sldMk cId="2652739508" sldId="1128"/>
            <ac:spMk id="8" creationId="{DC711E25-ABE3-7F43-A061-E3C8A0435947}"/>
          </ac:spMkLst>
        </pc:spChg>
        <pc:spChg chg="mod">
          <ac:chgData name="Phyllipe Lima" userId="afbdb2a7827722fd" providerId="LiveId" clId="{BB661C1E-80E8-7F42-A85B-46ADD9D6739B}" dt="2020-10-04T19:50:49.201" v="2977" actId="1076"/>
          <ac:spMkLst>
            <pc:docMk/>
            <pc:sldMk cId="2652739508" sldId="1128"/>
            <ac:spMk id="13" creationId="{80214C85-4602-A64F-8A18-B940445EC2CA}"/>
          </ac:spMkLst>
        </pc:spChg>
        <pc:picChg chg="add del">
          <ac:chgData name="Phyllipe Lima" userId="afbdb2a7827722fd" providerId="LiveId" clId="{BB661C1E-80E8-7F42-A85B-46ADD9D6739B}" dt="2020-10-04T19:48:23.671" v="2866" actId="21"/>
          <ac:picMkLst>
            <pc:docMk/>
            <pc:sldMk cId="2652739508" sldId="1128"/>
            <ac:picMk id="2" creationId="{FD36A373-C1D1-8243-92A5-8C46BD7B7237}"/>
          </ac:picMkLst>
        </pc:picChg>
        <pc:picChg chg="del">
          <ac:chgData name="Phyllipe Lima" userId="afbdb2a7827722fd" providerId="LiveId" clId="{BB661C1E-80E8-7F42-A85B-46ADD9D6739B}" dt="2020-10-04T19:49:21.898" v="2921" actId="478"/>
          <ac:picMkLst>
            <pc:docMk/>
            <pc:sldMk cId="2652739508" sldId="1128"/>
            <ac:picMk id="3" creationId="{9682C79C-4CF1-284D-AEC2-3A4DBA0407FA}"/>
          </ac:picMkLst>
        </pc:picChg>
        <pc:picChg chg="del">
          <ac:chgData name="Phyllipe Lima" userId="afbdb2a7827722fd" providerId="LiveId" clId="{BB661C1E-80E8-7F42-A85B-46ADD9D6739B}" dt="2020-10-04T19:49:23.463" v="2922" actId="478"/>
          <ac:picMkLst>
            <pc:docMk/>
            <pc:sldMk cId="2652739508" sldId="1128"/>
            <ac:picMk id="9218" creationId="{237EE0E0-26D0-6A46-87B1-DF2E8E9B5692}"/>
          </ac:picMkLst>
        </pc:picChg>
        <pc:picChg chg="add mod">
          <ac:chgData name="Phyllipe Lima" userId="afbdb2a7827722fd" providerId="LiveId" clId="{BB661C1E-80E8-7F42-A85B-46ADD9D6739B}" dt="2020-10-04T19:50:50.691" v="2978" actId="1076"/>
          <ac:picMkLst>
            <pc:docMk/>
            <pc:sldMk cId="2652739508" sldId="1128"/>
            <ac:picMk id="14338" creationId="{09A911E5-AE99-2D47-951F-AA653B693FED}"/>
          </ac:picMkLst>
        </pc:picChg>
        <pc:picChg chg="add mod">
          <ac:chgData name="Phyllipe Lima" userId="afbdb2a7827722fd" providerId="LiveId" clId="{BB661C1E-80E8-7F42-A85B-46ADD9D6739B}" dt="2020-10-04T19:51:09.883" v="2981" actId="1076"/>
          <ac:picMkLst>
            <pc:docMk/>
            <pc:sldMk cId="2652739508" sldId="1128"/>
            <ac:picMk id="14340" creationId="{D4445EAB-ADBD-DB46-9186-C5F9F39DB859}"/>
          </ac:picMkLst>
        </pc:picChg>
        <pc:picChg chg="add mod">
          <ac:chgData name="Phyllipe Lima" userId="afbdb2a7827722fd" providerId="LiveId" clId="{BB661C1E-80E8-7F42-A85B-46ADD9D6739B}" dt="2020-10-04T19:52:11.253" v="3017" actId="1076"/>
          <ac:picMkLst>
            <pc:docMk/>
            <pc:sldMk cId="2652739508" sldId="1128"/>
            <ac:picMk id="14342" creationId="{6845202D-989A-9841-89D6-134D959B7EEA}"/>
          </ac:picMkLst>
        </pc:picChg>
      </pc:sldChg>
      <pc:sldChg chg="addSp delSp modSp add mod modAnim">
        <pc:chgData name="Phyllipe Lima" userId="afbdb2a7827722fd" providerId="LiveId" clId="{BB661C1E-80E8-7F42-A85B-46ADD9D6739B}" dt="2020-10-07T14:56:59.393" v="14512" actId="20577"/>
        <pc:sldMkLst>
          <pc:docMk/>
          <pc:sldMk cId="4228801833" sldId="1129"/>
        </pc:sldMkLst>
        <pc:spChg chg="add mod">
          <ac:chgData name="Phyllipe Lima" userId="afbdb2a7827722fd" providerId="LiveId" clId="{BB661C1E-80E8-7F42-A85B-46ADD9D6739B}" dt="2020-10-07T14:56:59.393" v="14512" actId="20577"/>
          <ac:spMkLst>
            <pc:docMk/>
            <pc:sldMk cId="4228801833" sldId="1129"/>
            <ac:spMk id="6" creationId="{B8A20626-9C30-8440-872E-A588DA132C0B}"/>
          </ac:spMkLst>
        </pc:spChg>
        <pc:spChg chg="del">
          <ac:chgData name="Phyllipe Lima" userId="afbdb2a7827722fd" providerId="LiveId" clId="{BB661C1E-80E8-7F42-A85B-46ADD9D6739B}" dt="2020-10-04T19:47:36.662" v="2854" actId="478"/>
          <ac:spMkLst>
            <pc:docMk/>
            <pc:sldMk cId="4228801833" sldId="1129"/>
            <ac:spMk id="13" creationId="{80214C85-4602-A64F-8A18-B940445EC2CA}"/>
          </ac:spMkLst>
        </pc:spChg>
        <pc:picChg chg="mod">
          <ac:chgData name="Phyllipe Lima" userId="afbdb2a7827722fd" providerId="LiveId" clId="{BB661C1E-80E8-7F42-A85B-46ADD9D6739B}" dt="2020-10-04T19:48:06.747" v="2862" actId="1076"/>
          <ac:picMkLst>
            <pc:docMk/>
            <pc:sldMk cId="4228801833" sldId="1129"/>
            <ac:picMk id="3" creationId="{9682C79C-4CF1-284D-AEC2-3A4DBA0407FA}"/>
          </ac:picMkLst>
        </pc:picChg>
        <pc:picChg chg="add mod">
          <ac:chgData name="Phyllipe Lima" userId="afbdb2a7827722fd" providerId="LiveId" clId="{BB661C1E-80E8-7F42-A85B-46ADD9D6739B}" dt="2020-10-07T14:56:36.978" v="14464" actId="1076"/>
          <ac:picMkLst>
            <pc:docMk/>
            <pc:sldMk cId="4228801833" sldId="1129"/>
            <ac:picMk id="4" creationId="{5B6087FF-C72A-DC46-9072-5DF13AF4FD09}"/>
          </ac:picMkLst>
        </pc:picChg>
        <pc:picChg chg="add mod">
          <ac:chgData name="Phyllipe Lima" userId="afbdb2a7827722fd" providerId="LiveId" clId="{BB661C1E-80E8-7F42-A85B-46ADD9D6739B}" dt="2020-10-07T14:56:44.109" v="14467" actId="1076"/>
          <ac:picMkLst>
            <pc:docMk/>
            <pc:sldMk cId="4228801833" sldId="1129"/>
            <ac:picMk id="5" creationId="{59260C4E-BECF-BD4A-83C0-433FFF166E93}"/>
          </ac:picMkLst>
        </pc:picChg>
        <pc:picChg chg="del">
          <ac:chgData name="Phyllipe Lima" userId="afbdb2a7827722fd" providerId="LiveId" clId="{BB661C1E-80E8-7F42-A85B-46ADD9D6739B}" dt="2020-10-04T19:47:46.160" v="2857" actId="478"/>
          <ac:picMkLst>
            <pc:docMk/>
            <pc:sldMk cId="4228801833" sldId="1129"/>
            <ac:picMk id="9218" creationId="{237EE0E0-26D0-6A46-87B1-DF2E8E9B5692}"/>
          </ac:picMkLst>
        </pc:picChg>
      </pc:sldChg>
      <pc:sldChg chg="addSp delSp modSp add mod">
        <pc:chgData name="Phyllipe Lima" userId="afbdb2a7827722fd" providerId="LiveId" clId="{BB661C1E-80E8-7F42-A85B-46ADD9D6739B}" dt="2020-10-04T19:49:03.653" v="2919" actId="404"/>
        <pc:sldMkLst>
          <pc:docMk/>
          <pc:sldMk cId="3352310918" sldId="1130"/>
        </pc:sldMkLst>
        <pc:spChg chg="add mod">
          <ac:chgData name="Phyllipe Lima" userId="afbdb2a7827722fd" providerId="LiveId" clId="{BB661C1E-80E8-7F42-A85B-46ADD9D6739B}" dt="2020-10-04T19:49:03.653" v="2919" actId="404"/>
          <ac:spMkLst>
            <pc:docMk/>
            <pc:sldMk cId="3352310918" sldId="1130"/>
            <ac:spMk id="6" creationId="{8CE73CA5-5408-6743-BBC9-72A1AE959500}"/>
          </ac:spMkLst>
        </pc:spChg>
        <pc:picChg chg="del">
          <ac:chgData name="Phyllipe Lima" userId="afbdb2a7827722fd" providerId="LiveId" clId="{BB661C1E-80E8-7F42-A85B-46ADD9D6739B}" dt="2020-10-04T19:48:25.521" v="2867" actId="478"/>
          <ac:picMkLst>
            <pc:docMk/>
            <pc:sldMk cId="3352310918" sldId="1130"/>
            <ac:picMk id="3" creationId="{9682C79C-4CF1-284D-AEC2-3A4DBA0407FA}"/>
          </ac:picMkLst>
        </pc:picChg>
        <pc:picChg chg="add mod">
          <ac:chgData name="Phyllipe Lima" userId="afbdb2a7827722fd" providerId="LiveId" clId="{BB661C1E-80E8-7F42-A85B-46ADD9D6739B}" dt="2020-10-04T19:48:27.884" v="2869" actId="1076"/>
          <ac:picMkLst>
            <pc:docMk/>
            <pc:sldMk cId="3352310918" sldId="1130"/>
            <ac:picMk id="4" creationId="{51383513-9853-9445-A935-F5344708D5CB}"/>
          </ac:picMkLst>
        </pc:picChg>
        <pc:picChg chg="mod">
          <ac:chgData name="Phyllipe Lima" userId="afbdb2a7827722fd" providerId="LiveId" clId="{BB661C1E-80E8-7F42-A85B-46ADD9D6739B}" dt="2020-10-04T19:48:56.633" v="2912" actId="1076"/>
          <ac:picMkLst>
            <pc:docMk/>
            <pc:sldMk cId="3352310918" sldId="1130"/>
            <ac:picMk id="5" creationId="{59260C4E-BECF-BD4A-83C0-433FFF166E93}"/>
          </ac:picMkLst>
        </pc:picChg>
      </pc:sldChg>
      <pc:sldChg chg="addSp delSp modSp add mod">
        <pc:chgData name="Phyllipe Lima" userId="afbdb2a7827722fd" providerId="LiveId" clId="{BB661C1E-80E8-7F42-A85B-46ADD9D6739B}" dt="2020-10-07T15:57:04.286" v="15076" actId="20577"/>
        <pc:sldMkLst>
          <pc:docMk/>
          <pc:sldMk cId="855150394" sldId="1131"/>
        </pc:sldMkLst>
        <pc:spChg chg="del">
          <ac:chgData name="Phyllipe Lima" userId="afbdb2a7827722fd" providerId="LiveId" clId="{BB661C1E-80E8-7F42-A85B-46ADD9D6739B}" dt="2020-10-04T19:53:17.021" v="3066" actId="478"/>
          <ac:spMkLst>
            <pc:docMk/>
            <pc:sldMk cId="855150394" sldId="1131"/>
            <ac:spMk id="8" creationId="{DC711E25-ABE3-7F43-A061-E3C8A0435947}"/>
          </ac:spMkLst>
        </pc:spChg>
        <pc:spChg chg="mod">
          <ac:chgData name="Phyllipe Lima" userId="afbdb2a7827722fd" providerId="LiveId" clId="{BB661C1E-80E8-7F42-A85B-46ADD9D6739B}" dt="2020-10-07T15:57:04.286" v="15076" actId="20577"/>
          <ac:spMkLst>
            <pc:docMk/>
            <pc:sldMk cId="855150394" sldId="1131"/>
            <ac:spMk id="13" creationId="{80214C85-4602-A64F-8A18-B940445EC2CA}"/>
          </ac:spMkLst>
        </pc:spChg>
        <pc:picChg chg="add mod">
          <ac:chgData name="Phyllipe Lima" userId="afbdb2a7827722fd" providerId="LiveId" clId="{BB661C1E-80E8-7F42-A85B-46ADD9D6739B}" dt="2020-10-04T19:57:36.718" v="3103" actId="1076"/>
          <ac:picMkLst>
            <pc:docMk/>
            <pc:sldMk cId="855150394" sldId="1131"/>
            <ac:picMk id="7" creationId="{7D6B1ECD-1456-7F43-9E9C-6DBB0A2185DE}"/>
          </ac:picMkLst>
        </pc:picChg>
        <pc:picChg chg="add mod">
          <ac:chgData name="Phyllipe Lima" userId="afbdb2a7827722fd" providerId="LiveId" clId="{BB661C1E-80E8-7F42-A85B-46ADD9D6739B}" dt="2020-10-04T19:57:37.589" v="3104" actId="1076"/>
          <ac:picMkLst>
            <pc:docMk/>
            <pc:sldMk cId="855150394" sldId="1131"/>
            <ac:picMk id="9" creationId="{C55AF450-D6DB-DA4E-BBF1-E9BBE207F77F}"/>
          </ac:picMkLst>
        </pc:picChg>
        <pc:picChg chg="del">
          <ac:chgData name="Phyllipe Lima" userId="afbdb2a7827722fd" providerId="LiveId" clId="{BB661C1E-80E8-7F42-A85B-46ADD9D6739B}" dt="2020-10-04T19:53:15.744" v="3065" actId="478"/>
          <ac:picMkLst>
            <pc:docMk/>
            <pc:sldMk cId="855150394" sldId="1131"/>
            <ac:picMk id="14338" creationId="{09A911E5-AE99-2D47-951F-AA653B693FED}"/>
          </ac:picMkLst>
        </pc:picChg>
        <pc:picChg chg="del">
          <ac:chgData name="Phyllipe Lima" userId="afbdb2a7827722fd" providerId="LiveId" clId="{BB661C1E-80E8-7F42-A85B-46ADD9D6739B}" dt="2020-10-04T19:53:15.145" v="3064" actId="478"/>
          <ac:picMkLst>
            <pc:docMk/>
            <pc:sldMk cId="855150394" sldId="1131"/>
            <ac:picMk id="14340" creationId="{D4445EAB-ADBD-DB46-9186-C5F9F39DB859}"/>
          </ac:picMkLst>
        </pc:picChg>
        <pc:picChg chg="del">
          <ac:chgData name="Phyllipe Lima" userId="afbdb2a7827722fd" providerId="LiveId" clId="{BB661C1E-80E8-7F42-A85B-46ADD9D6739B}" dt="2020-10-04T19:53:17.513" v="3067" actId="478"/>
          <ac:picMkLst>
            <pc:docMk/>
            <pc:sldMk cId="855150394" sldId="1131"/>
            <ac:picMk id="14342" creationId="{6845202D-989A-9841-89D6-134D959B7EEA}"/>
          </ac:picMkLst>
        </pc:picChg>
      </pc:sldChg>
      <pc:sldChg chg="add del">
        <pc:chgData name="Phyllipe Lima" userId="afbdb2a7827722fd" providerId="LiveId" clId="{BB661C1E-80E8-7F42-A85B-46ADD9D6739B}" dt="2020-10-04T19:52:57.798" v="3020" actId="2696"/>
        <pc:sldMkLst>
          <pc:docMk/>
          <pc:sldMk cId="2592485120" sldId="1131"/>
        </pc:sldMkLst>
      </pc:sldChg>
      <pc:sldChg chg="addSp delSp modSp add mod">
        <pc:chgData name="Phyllipe Lima" userId="afbdb2a7827722fd" providerId="LiveId" clId="{BB661C1E-80E8-7F42-A85B-46ADD9D6739B}" dt="2020-10-04T19:59:38.999" v="3214" actId="1076"/>
        <pc:sldMkLst>
          <pc:docMk/>
          <pc:sldMk cId="1835283951" sldId="1132"/>
        </pc:sldMkLst>
        <pc:spChg chg="mod">
          <ac:chgData name="Phyllipe Lima" userId="afbdb2a7827722fd" providerId="LiveId" clId="{BB661C1E-80E8-7F42-A85B-46ADD9D6739B}" dt="2020-10-04T19:59:30.818" v="3212" actId="114"/>
          <ac:spMkLst>
            <pc:docMk/>
            <pc:sldMk cId="1835283951" sldId="1132"/>
            <ac:spMk id="13" creationId="{80214C85-4602-A64F-8A18-B940445EC2CA}"/>
          </ac:spMkLst>
        </pc:spChg>
        <pc:picChg chg="add mod">
          <ac:chgData name="Phyllipe Lima" userId="afbdb2a7827722fd" providerId="LiveId" clId="{BB661C1E-80E8-7F42-A85B-46ADD9D6739B}" dt="2020-10-04T19:59:38.999" v="3214" actId="1076"/>
          <ac:picMkLst>
            <pc:docMk/>
            <pc:sldMk cId="1835283951" sldId="1132"/>
            <ac:picMk id="5" creationId="{8F3F2C98-CC26-2645-A7B6-91C835B32503}"/>
          </ac:picMkLst>
        </pc:picChg>
        <pc:picChg chg="del">
          <ac:chgData name="Phyllipe Lima" userId="afbdb2a7827722fd" providerId="LiveId" clId="{BB661C1E-80E8-7F42-A85B-46ADD9D6739B}" dt="2020-10-04T19:58:21.840" v="3106" actId="478"/>
          <ac:picMkLst>
            <pc:docMk/>
            <pc:sldMk cId="1835283951" sldId="1132"/>
            <ac:picMk id="7" creationId="{7D6B1ECD-1456-7F43-9E9C-6DBB0A2185DE}"/>
          </ac:picMkLst>
        </pc:picChg>
        <pc:picChg chg="del">
          <ac:chgData name="Phyllipe Lima" userId="afbdb2a7827722fd" providerId="LiveId" clId="{BB661C1E-80E8-7F42-A85B-46ADD9D6739B}" dt="2020-10-04T19:58:23.138" v="3107" actId="478"/>
          <ac:picMkLst>
            <pc:docMk/>
            <pc:sldMk cId="1835283951" sldId="1132"/>
            <ac:picMk id="9" creationId="{C55AF450-D6DB-DA4E-BBF1-E9BBE207F77F}"/>
          </ac:picMkLst>
        </pc:picChg>
      </pc:sldChg>
      <pc:sldChg chg="addSp delSp modSp add mod">
        <pc:chgData name="Phyllipe Lima" userId="afbdb2a7827722fd" providerId="LiveId" clId="{BB661C1E-80E8-7F42-A85B-46ADD9D6739B}" dt="2020-10-04T20:25:43.130" v="3273" actId="1076"/>
        <pc:sldMkLst>
          <pc:docMk/>
          <pc:sldMk cId="1378481454" sldId="1133"/>
        </pc:sldMkLst>
        <pc:spChg chg="mod">
          <ac:chgData name="Phyllipe Lima" userId="afbdb2a7827722fd" providerId="LiveId" clId="{BB661C1E-80E8-7F42-A85B-46ADD9D6739B}" dt="2020-10-04T20:24:57.326" v="3266" actId="20577"/>
          <ac:spMkLst>
            <pc:docMk/>
            <pc:sldMk cId="1378481454" sldId="1133"/>
            <ac:spMk id="13" creationId="{80214C85-4602-A64F-8A18-B940445EC2CA}"/>
          </ac:spMkLst>
        </pc:spChg>
        <pc:picChg chg="del">
          <ac:chgData name="Phyllipe Lima" userId="afbdb2a7827722fd" providerId="LiveId" clId="{BB661C1E-80E8-7F42-A85B-46ADD9D6739B}" dt="2020-10-04T20:25:01.189" v="3267" actId="478"/>
          <ac:picMkLst>
            <pc:docMk/>
            <pc:sldMk cId="1378481454" sldId="1133"/>
            <ac:picMk id="5" creationId="{8F3F2C98-CC26-2645-A7B6-91C835B32503}"/>
          </ac:picMkLst>
        </pc:picChg>
        <pc:picChg chg="add mod">
          <ac:chgData name="Phyllipe Lima" userId="afbdb2a7827722fd" providerId="LiveId" clId="{BB661C1E-80E8-7F42-A85B-46ADD9D6739B}" dt="2020-10-04T20:25:43.130" v="3273" actId="1076"/>
          <ac:picMkLst>
            <pc:docMk/>
            <pc:sldMk cId="1378481454" sldId="1133"/>
            <ac:picMk id="1026" creationId="{68CC22FE-FA7D-214E-95B6-67C9FAB55E13}"/>
          </ac:picMkLst>
        </pc:picChg>
      </pc:sldChg>
      <pc:sldChg chg="addSp delSp modSp add mod">
        <pc:chgData name="Phyllipe Lima" userId="afbdb2a7827722fd" providerId="LiveId" clId="{BB661C1E-80E8-7F42-A85B-46ADD9D6739B}" dt="2020-10-04T20:34:59.250" v="3555" actId="1076"/>
        <pc:sldMkLst>
          <pc:docMk/>
          <pc:sldMk cId="2831689367" sldId="1134"/>
        </pc:sldMkLst>
        <pc:spChg chg="mod">
          <ac:chgData name="Phyllipe Lima" userId="afbdb2a7827722fd" providerId="LiveId" clId="{BB661C1E-80E8-7F42-A85B-46ADD9D6739B}" dt="2020-10-04T20:31:13.432" v="3496" actId="20577"/>
          <ac:spMkLst>
            <pc:docMk/>
            <pc:sldMk cId="2831689367" sldId="1134"/>
            <ac:spMk id="13" creationId="{80214C85-4602-A64F-8A18-B940445EC2CA}"/>
          </ac:spMkLst>
        </pc:spChg>
        <pc:picChg chg="add del">
          <ac:chgData name="Phyllipe Lima" userId="afbdb2a7827722fd" providerId="LiveId" clId="{BB661C1E-80E8-7F42-A85B-46ADD9D6739B}" dt="2020-10-04T20:33:50.790" v="3551" actId="478"/>
          <ac:picMkLst>
            <pc:docMk/>
            <pc:sldMk cId="2831689367" sldId="1134"/>
            <ac:picMk id="2" creationId="{17F1A114-2733-CE4A-906A-3165AC3714D8}"/>
          </ac:picMkLst>
        </pc:picChg>
        <pc:picChg chg="add mod">
          <ac:chgData name="Phyllipe Lima" userId="afbdb2a7827722fd" providerId="LiveId" clId="{BB661C1E-80E8-7F42-A85B-46ADD9D6739B}" dt="2020-10-04T20:34:59.250" v="3555" actId="1076"/>
          <ac:picMkLst>
            <pc:docMk/>
            <pc:sldMk cId="2831689367" sldId="1134"/>
            <ac:picMk id="3" creationId="{28A15A9F-20EA-194F-BAA0-585FDD08D35E}"/>
          </ac:picMkLst>
        </pc:picChg>
        <pc:picChg chg="del">
          <ac:chgData name="Phyllipe Lima" userId="afbdb2a7827722fd" providerId="LiveId" clId="{BB661C1E-80E8-7F42-A85B-46ADD9D6739B}" dt="2020-10-04T20:26:02.344" v="3301" actId="478"/>
          <ac:picMkLst>
            <pc:docMk/>
            <pc:sldMk cId="2831689367" sldId="1134"/>
            <ac:picMk id="1026" creationId="{68CC22FE-FA7D-214E-95B6-67C9FAB55E13}"/>
          </ac:picMkLst>
        </pc:picChg>
        <pc:picChg chg="add mod">
          <ac:chgData name="Phyllipe Lima" userId="afbdb2a7827722fd" providerId="LiveId" clId="{BB661C1E-80E8-7F42-A85B-46ADD9D6739B}" dt="2020-10-04T20:33:32.078" v="3549" actId="1076"/>
          <ac:picMkLst>
            <pc:docMk/>
            <pc:sldMk cId="2831689367" sldId="1134"/>
            <ac:picMk id="3074" creationId="{CE4BE756-770B-1048-BF43-ABA5F001A0FC}"/>
          </ac:picMkLst>
        </pc:picChg>
      </pc:sldChg>
      <pc:sldChg chg="addSp modSp add mod">
        <pc:chgData name="Phyllipe Lima" userId="afbdb2a7827722fd" providerId="LiveId" clId="{BB661C1E-80E8-7F42-A85B-46ADD9D6739B}" dt="2020-10-06T21:12:10.515" v="11647" actId="1076"/>
        <pc:sldMkLst>
          <pc:docMk/>
          <pc:sldMk cId="4156429605" sldId="1135"/>
        </pc:sldMkLst>
        <pc:spChg chg="add mod">
          <ac:chgData name="Phyllipe Lima" userId="afbdb2a7827722fd" providerId="LiveId" clId="{BB661C1E-80E8-7F42-A85B-46ADD9D6739B}" dt="2020-10-06T21:12:10.515" v="11647" actId="1076"/>
          <ac:spMkLst>
            <pc:docMk/>
            <pc:sldMk cId="4156429605" sldId="1135"/>
            <ac:spMk id="3" creationId="{6C151CE0-3C76-1747-8BC7-E9E05726FD4F}"/>
          </ac:spMkLst>
        </pc:spChg>
        <pc:spChg chg="mod">
          <ac:chgData name="Phyllipe Lima" userId="afbdb2a7827722fd" providerId="LiveId" clId="{BB661C1E-80E8-7F42-A85B-46ADD9D6739B}" dt="2020-10-06T21:11:38.861" v="11627" actId="404"/>
          <ac:spMkLst>
            <pc:docMk/>
            <pc:sldMk cId="4156429605" sldId="1135"/>
            <ac:spMk id="13" creationId="{80214C85-4602-A64F-8A18-B940445EC2CA}"/>
          </ac:spMkLst>
        </pc:spChg>
        <pc:picChg chg="add mod">
          <ac:chgData name="Phyllipe Lima" userId="afbdb2a7827722fd" providerId="LiveId" clId="{BB661C1E-80E8-7F42-A85B-46ADD9D6739B}" dt="2020-10-06T21:12:08.390" v="11646" actId="14100"/>
          <ac:picMkLst>
            <pc:docMk/>
            <pc:sldMk cId="4156429605" sldId="1135"/>
            <ac:picMk id="2" creationId="{CA9965AD-9F50-7C4E-9F9A-9733449DA7BE}"/>
          </ac:picMkLst>
        </pc:picChg>
        <pc:picChg chg="add mod">
          <ac:chgData name="Phyllipe Lima" userId="afbdb2a7827722fd" providerId="LiveId" clId="{BB661C1E-80E8-7F42-A85B-46ADD9D6739B}" dt="2020-10-06T21:12:05.641" v="11644" actId="1076"/>
          <ac:picMkLst>
            <pc:docMk/>
            <pc:sldMk cId="4156429605" sldId="1135"/>
            <ac:picMk id="5" creationId="{5A347C30-2EB8-924E-AAE1-A3F721CC8877}"/>
          </ac:picMkLst>
        </pc:picChg>
      </pc:sldChg>
      <pc:sldChg chg="addSp delSp modSp add del mod">
        <pc:chgData name="Phyllipe Lima" userId="afbdb2a7827722fd" providerId="LiveId" clId="{BB661C1E-80E8-7F42-A85B-46ADD9D6739B}" dt="2020-10-07T14:57:25.160" v="14513" actId="2696"/>
        <pc:sldMkLst>
          <pc:docMk/>
          <pc:sldMk cId="4254750530" sldId="1136"/>
        </pc:sldMkLst>
        <pc:spChg chg="mod">
          <ac:chgData name="Phyllipe Lima" userId="afbdb2a7827722fd" providerId="LiveId" clId="{BB661C1E-80E8-7F42-A85B-46ADD9D6739B}" dt="2020-10-04T20:38:14.291" v="3595" actId="20577"/>
          <ac:spMkLst>
            <pc:docMk/>
            <pc:sldMk cId="4254750530" sldId="1136"/>
            <ac:spMk id="13" creationId="{80214C85-4602-A64F-8A18-B940445EC2CA}"/>
          </ac:spMkLst>
        </pc:spChg>
        <pc:picChg chg="del">
          <ac:chgData name="Phyllipe Lima" userId="afbdb2a7827722fd" providerId="LiveId" clId="{BB661C1E-80E8-7F42-A85B-46ADD9D6739B}" dt="2020-10-04T20:38:06.545" v="3591" actId="478"/>
          <ac:picMkLst>
            <pc:docMk/>
            <pc:sldMk cId="4254750530" sldId="1136"/>
            <ac:picMk id="2" creationId="{CA9965AD-9F50-7C4E-9F9A-9733449DA7BE}"/>
          </ac:picMkLst>
        </pc:picChg>
        <pc:picChg chg="add mod">
          <ac:chgData name="Phyllipe Lima" userId="afbdb2a7827722fd" providerId="LiveId" clId="{BB661C1E-80E8-7F42-A85B-46ADD9D6739B}" dt="2020-10-04T20:55:30.155" v="3596" actId="1076"/>
          <ac:picMkLst>
            <pc:docMk/>
            <pc:sldMk cId="4254750530" sldId="1136"/>
            <ac:picMk id="3" creationId="{374B3A69-AC69-1342-ABC5-58AD50C9DA30}"/>
          </ac:picMkLst>
        </pc:picChg>
      </pc:sldChg>
      <pc:sldChg chg="modSp add del mod">
        <pc:chgData name="Phyllipe Lima" userId="afbdb2a7827722fd" providerId="LiveId" clId="{BB661C1E-80E8-7F42-A85B-46ADD9D6739B}" dt="2020-10-07T14:57:30.573" v="14514" actId="2696"/>
        <pc:sldMkLst>
          <pc:docMk/>
          <pc:sldMk cId="792199530" sldId="1137"/>
        </pc:sldMkLst>
        <pc:spChg chg="mod">
          <ac:chgData name="Phyllipe Lima" userId="afbdb2a7827722fd" providerId="LiveId" clId="{BB661C1E-80E8-7F42-A85B-46ADD9D6739B}" dt="2020-10-04T20:56:01.554" v="3701" actId="20577"/>
          <ac:spMkLst>
            <pc:docMk/>
            <pc:sldMk cId="792199530" sldId="1137"/>
            <ac:spMk id="13" creationId="{80214C85-4602-A64F-8A18-B940445EC2CA}"/>
          </ac:spMkLst>
        </pc:spChg>
      </pc:sldChg>
      <pc:sldChg chg="addSp delSp modSp add mod setBg">
        <pc:chgData name="Phyllipe Lima" userId="afbdb2a7827722fd" providerId="LiveId" clId="{BB661C1E-80E8-7F42-A85B-46ADD9D6739B}" dt="2020-10-07T10:16:04.634" v="12441" actId="1076"/>
        <pc:sldMkLst>
          <pc:docMk/>
          <pc:sldMk cId="627707299" sldId="1138"/>
        </pc:sldMkLst>
        <pc:spChg chg="add del mod">
          <ac:chgData name="Phyllipe Lima" userId="afbdb2a7827722fd" providerId="LiveId" clId="{BB661C1E-80E8-7F42-A85B-46ADD9D6739B}" dt="2020-10-07T10:15:54.201" v="12435" actId="478"/>
          <ac:spMkLst>
            <pc:docMk/>
            <pc:sldMk cId="627707299" sldId="1138"/>
            <ac:spMk id="2" creationId="{9EC5A0B2-3C1D-F041-B1C5-1140D3198881}"/>
          </ac:spMkLst>
        </pc:spChg>
        <pc:spChg chg="add del mod">
          <ac:chgData name="Phyllipe Lima" userId="afbdb2a7827722fd" providerId="LiveId" clId="{BB661C1E-80E8-7F42-A85B-46ADD9D6739B}" dt="2020-10-07T00:07:27.770" v="12419"/>
          <ac:spMkLst>
            <pc:docMk/>
            <pc:sldMk cId="627707299" sldId="1138"/>
            <ac:spMk id="3" creationId="{E8C72ECD-E4FC-2442-8A73-DA8A553A1ED2}"/>
          </ac:spMkLst>
        </pc:spChg>
        <pc:spChg chg="add del mod">
          <ac:chgData name="Phyllipe Lima" userId="afbdb2a7827722fd" providerId="LiveId" clId="{BB661C1E-80E8-7F42-A85B-46ADD9D6739B}" dt="2020-10-07T10:15:55.529" v="12436" actId="478"/>
          <ac:spMkLst>
            <pc:docMk/>
            <pc:sldMk cId="627707299" sldId="1138"/>
            <ac:spMk id="4" creationId="{B490C669-3F7F-3344-B31A-C2D376F8FA97}"/>
          </ac:spMkLst>
        </pc:spChg>
        <pc:spChg chg="mod">
          <ac:chgData name="Phyllipe Lima" userId="afbdb2a7827722fd" providerId="LiveId" clId="{BB661C1E-80E8-7F42-A85B-46ADD9D6739B}" dt="2020-10-07T10:16:00.751" v="12440" actId="26606"/>
          <ac:spMkLst>
            <pc:docMk/>
            <pc:sldMk cId="627707299" sldId="1138"/>
            <ac:spMk id="13" creationId="{80214C85-4602-A64F-8A18-B940445EC2CA}"/>
          </ac:spMkLst>
        </pc:spChg>
        <pc:spChg chg="add del">
          <ac:chgData name="Phyllipe Lima" userId="afbdb2a7827722fd" providerId="LiveId" clId="{BB661C1E-80E8-7F42-A85B-46ADD9D6739B}" dt="2020-10-07T10:16:00.751" v="12440" actId="26606"/>
          <ac:spMkLst>
            <pc:docMk/>
            <pc:sldMk cId="627707299" sldId="1138"/>
            <ac:spMk id="71" creationId="{BEE73255-8084-4DF9-BB0B-15EAC92E2CB9}"/>
          </ac:spMkLst>
        </pc:spChg>
        <pc:spChg chg="add del">
          <ac:chgData name="Phyllipe Lima" userId="afbdb2a7827722fd" providerId="LiveId" clId="{BB661C1E-80E8-7F42-A85B-46ADD9D6739B}" dt="2020-10-07T10:16:00.751" v="12440" actId="26606"/>
          <ac:spMkLst>
            <pc:docMk/>
            <pc:sldMk cId="627707299" sldId="1138"/>
            <ac:spMk id="73" creationId="{67048353-8981-459A-9BC6-9711CE462E06}"/>
          </ac:spMkLst>
        </pc:spChg>
        <pc:picChg chg="del">
          <ac:chgData name="Phyllipe Lima" userId="afbdb2a7827722fd" providerId="LiveId" clId="{BB661C1E-80E8-7F42-A85B-46ADD9D6739B}" dt="2020-10-05T15:22:18.074" v="3718" actId="478"/>
          <ac:picMkLst>
            <pc:docMk/>
            <pc:sldMk cId="627707299" sldId="1138"/>
            <ac:picMk id="2" creationId="{CA9965AD-9F50-7C4E-9F9A-9733449DA7BE}"/>
          </ac:picMkLst>
        </pc:picChg>
        <pc:picChg chg="add del mod">
          <ac:chgData name="Phyllipe Lima" userId="afbdb2a7827722fd" providerId="LiveId" clId="{BB661C1E-80E8-7F42-A85B-46ADD9D6739B}" dt="2020-10-07T10:15:52.442" v="12434" actId="478"/>
          <ac:picMkLst>
            <pc:docMk/>
            <pc:sldMk cId="627707299" sldId="1138"/>
            <ac:picMk id="5" creationId="{72DC347E-EC5E-2741-82D9-8086D58B0D7E}"/>
          </ac:picMkLst>
        </pc:picChg>
        <pc:picChg chg="add del mod">
          <ac:chgData name="Phyllipe Lima" userId="afbdb2a7827722fd" providerId="LiveId" clId="{BB661C1E-80E8-7F42-A85B-46ADD9D6739B}" dt="2020-10-07T10:15:51.488" v="12433" actId="478"/>
          <ac:picMkLst>
            <pc:docMk/>
            <pc:sldMk cId="627707299" sldId="1138"/>
            <ac:picMk id="7" creationId="{30803AF9-02E4-D74E-BA30-59AAC1CB71CC}"/>
          </ac:picMkLst>
        </pc:picChg>
        <pc:picChg chg="add mod">
          <ac:chgData name="Phyllipe Lima" userId="afbdb2a7827722fd" providerId="LiveId" clId="{BB661C1E-80E8-7F42-A85B-46ADD9D6739B}" dt="2020-10-07T10:16:04.634" v="12441" actId="1076"/>
          <ac:picMkLst>
            <pc:docMk/>
            <pc:sldMk cId="627707299" sldId="1138"/>
            <ac:picMk id="1026" creationId="{F44629B9-4CE2-134A-A009-E7E3BC7A7AD0}"/>
          </ac:picMkLst>
        </pc:picChg>
      </pc:sldChg>
      <pc:sldChg chg="addSp modSp add mod">
        <pc:chgData name="Phyllipe Lima" userId="afbdb2a7827722fd" providerId="LiveId" clId="{BB661C1E-80E8-7F42-A85B-46ADD9D6739B}" dt="2020-10-05T16:06:43.330" v="6385" actId="20577"/>
        <pc:sldMkLst>
          <pc:docMk/>
          <pc:sldMk cId="378209835" sldId="1139"/>
        </pc:sldMkLst>
        <pc:spChg chg="mod">
          <ac:chgData name="Phyllipe Lima" userId="afbdb2a7827722fd" providerId="LiveId" clId="{BB661C1E-80E8-7F42-A85B-46ADD9D6739B}" dt="2020-10-05T16:06:43.330" v="6385" actId="20577"/>
          <ac:spMkLst>
            <pc:docMk/>
            <pc:sldMk cId="378209835" sldId="1139"/>
            <ac:spMk id="13" creationId="{80214C85-4602-A64F-8A18-B940445EC2CA}"/>
          </ac:spMkLst>
        </pc:spChg>
        <pc:picChg chg="add mod">
          <ac:chgData name="Phyllipe Lima" userId="afbdb2a7827722fd" providerId="LiveId" clId="{BB661C1E-80E8-7F42-A85B-46ADD9D6739B}" dt="2020-10-05T15:25:30.338" v="3747" actId="1076"/>
          <ac:picMkLst>
            <pc:docMk/>
            <pc:sldMk cId="378209835" sldId="1139"/>
            <ac:picMk id="3" creationId="{1851E4F8-FA7D-0247-A405-6DBF7DB75899}"/>
          </ac:picMkLst>
        </pc:picChg>
      </pc:sldChg>
      <pc:sldChg chg="addSp modSp add mod">
        <pc:chgData name="Phyllipe Lima" userId="afbdb2a7827722fd" providerId="LiveId" clId="{BB661C1E-80E8-7F42-A85B-46ADD9D6739B}" dt="2020-10-05T16:24:42.196" v="6400" actId="114"/>
        <pc:sldMkLst>
          <pc:docMk/>
          <pc:sldMk cId="1166750250" sldId="1140"/>
        </pc:sldMkLst>
        <pc:spChg chg="mod">
          <ac:chgData name="Phyllipe Lima" userId="afbdb2a7827722fd" providerId="LiveId" clId="{BB661C1E-80E8-7F42-A85B-46ADD9D6739B}" dt="2020-10-05T16:24:42.196" v="6400" actId="114"/>
          <ac:spMkLst>
            <pc:docMk/>
            <pc:sldMk cId="1166750250" sldId="1140"/>
            <ac:spMk id="13" creationId="{80214C85-4602-A64F-8A18-B940445EC2CA}"/>
          </ac:spMkLst>
        </pc:spChg>
        <pc:picChg chg="add mod">
          <ac:chgData name="Phyllipe Lima" userId="afbdb2a7827722fd" providerId="LiveId" clId="{BB661C1E-80E8-7F42-A85B-46ADD9D6739B}" dt="2020-10-05T16:06:29.533" v="6375" actId="1076"/>
          <ac:picMkLst>
            <pc:docMk/>
            <pc:sldMk cId="1166750250" sldId="1140"/>
            <ac:picMk id="2050" creationId="{5C3FE9D0-ECBD-FE40-8636-82397E823BFF}"/>
          </ac:picMkLst>
        </pc:picChg>
      </pc:sldChg>
      <pc:sldChg chg="addSp modSp add mod">
        <pc:chgData name="Phyllipe Lima" userId="afbdb2a7827722fd" providerId="LiveId" clId="{BB661C1E-80E8-7F42-A85B-46ADD9D6739B}" dt="2020-10-05T16:23:51.866" v="6399"/>
        <pc:sldMkLst>
          <pc:docMk/>
          <pc:sldMk cId="3556039396" sldId="1141"/>
        </pc:sldMkLst>
        <pc:spChg chg="mod">
          <ac:chgData name="Phyllipe Lima" userId="afbdb2a7827722fd" providerId="LiveId" clId="{BB661C1E-80E8-7F42-A85B-46ADD9D6739B}" dt="2020-10-05T16:07:45.951" v="6392" actId="114"/>
          <ac:spMkLst>
            <pc:docMk/>
            <pc:sldMk cId="3556039396" sldId="1141"/>
            <ac:spMk id="13" creationId="{80214C85-4602-A64F-8A18-B940445EC2CA}"/>
          </ac:spMkLst>
        </pc:spChg>
        <pc:picChg chg="add mod">
          <ac:chgData name="Phyllipe Lima" userId="afbdb2a7827722fd" providerId="LiveId" clId="{BB661C1E-80E8-7F42-A85B-46ADD9D6739B}" dt="2020-10-05T16:23:51.866" v="6399"/>
          <ac:picMkLst>
            <pc:docMk/>
            <pc:sldMk cId="3556039396" sldId="1141"/>
            <ac:picMk id="3074" creationId="{061E7237-5F94-364F-B084-02F23D1C84C3}"/>
          </ac:picMkLst>
        </pc:picChg>
      </pc:sldChg>
      <pc:sldChg chg="add del">
        <pc:chgData name="Phyllipe Lima" userId="afbdb2a7827722fd" providerId="LiveId" clId="{BB661C1E-80E8-7F42-A85B-46ADD9D6739B}" dt="2020-10-05T15:29:56.720" v="4015" actId="2696"/>
        <pc:sldMkLst>
          <pc:docMk/>
          <pc:sldMk cId="587409530" sldId="1142"/>
        </pc:sldMkLst>
      </pc:sldChg>
      <pc:sldChg chg="addSp modSp add mod">
        <pc:chgData name="Phyllipe Lima" userId="afbdb2a7827722fd" providerId="LiveId" clId="{BB661C1E-80E8-7F42-A85B-46ADD9D6739B}" dt="2020-10-07T15:20:53.622" v="14828" actId="1076"/>
        <pc:sldMkLst>
          <pc:docMk/>
          <pc:sldMk cId="3678698978" sldId="1143"/>
        </pc:sldMkLst>
        <pc:spChg chg="mod">
          <ac:chgData name="Phyllipe Lima" userId="afbdb2a7827722fd" providerId="LiveId" clId="{BB661C1E-80E8-7F42-A85B-46ADD9D6739B}" dt="2020-10-07T15:19:39.714" v="14823" actId="122"/>
          <ac:spMkLst>
            <pc:docMk/>
            <pc:sldMk cId="3678698978" sldId="1143"/>
            <ac:spMk id="13" creationId="{80214C85-4602-A64F-8A18-B940445EC2CA}"/>
          </ac:spMkLst>
        </pc:spChg>
        <pc:picChg chg="add mod">
          <ac:chgData name="Phyllipe Lima" userId="afbdb2a7827722fd" providerId="LiveId" clId="{BB661C1E-80E8-7F42-A85B-46ADD9D6739B}" dt="2020-10-07T15:20:53.622" v="14828" actId="1076"/>
          <ac:picMkLst>
            <pc:docMk/>
            <pc:sldMk cId="3678698978" sldId="1143"/>
            <ac:picMk id="2050" creationId="{AE2BBAC5-C279-2046-A263-93FA83290C78}"/>
          </ac:picMkLst>
        </pc:picChg>
      </pc:sldChg>
      <pc:sldChg chg="addSp modSp add mod">
        <pc:chgData name="Phyllipe Lima" userId="afbdb2a7827722fd" providerId="LiveId" clId="{BB661C1E-80E8-7F42-A85B-46ADD9D6739B}" dt="2020-10-07T15:21:10.167" v="14831" actId="1076"/>
        <pc:sldMkLst>
          <pc:docMk/>
          <pc:sldMk cId="3046484358" sldId="1144"/>
        </pc:sldMkLst>
        <pc:spChg chg="mod">
          <ac:chgData name="Phyllipe Lima" userId="afbdb2a7827722fd" providerId="LiveId" clId="{BB661C1E-80E8-7F42-A85B-46ADD9D6739B}" dt="2020-10-05T16:28:47.467" v="6462" actId="20577"/>
          <ac:spMkLst>
            <pc:docMk/>
            <pc:sldMk cId="3046484358" sldId="1144"/>
            <ac:spMk id="13" creationId="{80214C85-4602-A64F-8A18-B940445EC2CA}"/>
          </ac:spMkLst>
        </pc:spChg>
        <pc:picChg chg="add mod">
          <ac:chgData name="Phyllipe Lima" userId="afbdb2a7827722fd" providerId="LiveId" clId="{BB661C1E-80E8-7F42-A85B-46ADD9D6739B}" dt="2020-10-07T15:21:10.167" v="14831" actId="1076"/>
          <ac:picMkLst>
            <pc:docMk/>
            <pc:sldMk cId="3046484358" sldId="1144"/>
            <ac:picMk id="3074" creationId="{1CF0C5EB-4277-2E48-9C7A-17C44F725C99}"/>
          </ac:picMkLst>
        </pc:picChg>
      </pc:sldChg>
      <pc:sldChg chg="modSp add mod">
        <pc:chgData name="Phyllipe Lima" userId="afbdb2a7827722fd" providerId="LiveId" clId="{BB661C1E-80E8-7F42-A85B-46ADD9D6739B}" dt="2020-10-05T16:28:53.160" v="6469" actId="20577"/>
        <pc:sldMkLst>
          <pc:docMk/>
          <pc:sldMk cId="1466092048" sldId="1145"/>
        </pc:sldMkLst>
        <pc:spChg chg="mod">
          <ac:chgData name="Phyllipe Lima" userId="afbdb2a7827722fd" providerId="LiveId" clId="{BB661C1E-80E8-7F42-A85B-46ADD9D6739B}" dt="2020-10-05T16:28:53.160" v="6469" actId="20577"/>
          <ac:spMkLst>
            <pc:docMk/>
            <pc:sldMk cId="1466092048" sldId="1145"/>
            <ac:spMk id="13" creationId="{80214C85-4602-A64F-8A18-B940445EC2CA}"/>
          </ac:spMkLst>
        </pc:spChg>
      </pc:sldChg>
      <pc:sldChg chg="addSp modSp add mod">
        <pc:chgData name="Phyllipe Lima" userId="afbdb2a7827722fd" providerId="LiveId" clId="{BB661C1E-80E8-7F42-A85B-46ADD9D6739B}" dt="2020-10-05T16:30:23.214" v="6486" actId="1582"/>
        <pc:sldMkLst>
          <pc:docMk/>
          <pc:sldMk cId="1987966093" sldId="1146"/>
        </pc:sldMkLst>
        <pc:spChg chg="add mod">
          <ac:chgData name="Phyllipe Lima" userId="afbdb2a7827722fd" providerId="LiveId" clId="{BB661C1E-80E8-7F42-A85B-46ADD9D6739B}" dt="2020-10-05T16:30:23.214" v="6486" actId="1582"/>
          <ac:spMkLst>
            <pc:docMk/>
            <pc:sldMk cId="1987966093" sldId="1146"/>
            <ac:spMk id="2" creationId="{FE728864-BB0C-3549-AEBA-684DF6F54876}"/>
          </ac:spMkLst>
        </pc:spChg>
        <pc:spChg chg="mod">
          <ac:chgData name="Phyllipe Lima" userId="afbdb2a7827722fd" providerId="LiveId" clId="{BB661C1E-80E8-7F42-A85B-46ADD9D6739B}" dt="2020-10-05T16:29:15.305" v="6474" actId="20577"/>
          <ac:spMkLst>
            <pc:docMk/>
            <pc:sldMk cId="1987966093" sldId="1146"/>
            <ac:spMk id="13" creationId="{80214C85-4602-A64F-8A18-B940445EC2CA}"/>
          </ac:spMkLst>
        </pc:spChg>
        <pc:picChg chg="add mod">
          <ac:chgData name="Phyllipe Lima" userId="afbdb2a7827722fd" providerId="LiveId" clId="{BB661C1E-80E8-7F42-A85B-46ADD9D6739B}" dt="2020-10-05T16:30:02.038" v="6482" actId="1076"/>
          <ac:picMkLst>
            <pc:docMk/>
            <pc:sldMk cId="1987966093" sldId="1146"/>
            <ac:picMk id="3" creationId="{6BDE1B76-559F-DE42-91A2-5B119D97DFF7}"/>
          </ac:picMkLst>
        </pc:picChg>
        <pc:picChg chg="add mod">
          <ac:chgData name="Phyllipe Lima" userId="afbdb2a7827722fd" providerId="LiveId" clId="{BB661C1E-80E8-7F42-A85B-46ADD9D6739B}" dt="2020-10-05T16:29:55.525" v="6481" actId="1076"/>
          <ac:picMkLst>
            <pc:docMk/>
            <pc:sldMk cId="1987966093" sldId="1146"/>
            <ac:picMk id="4098" creationId="{00A67466-F072-BD46-977C-DA9E9EAF72DB}"/>
          </ac:picMkLst>
        </pc:picChg>
      </pc:sldChg>
      <pc:sldChg chg="addSp modSp add mod ord">
        <pc:chgData name="Phyllipe Lima" userId="afbdb2a7827722fd" providerId="LiveId" clId="{BB661C1E-80E8-7F42-A85B-46ADD9D6739B}" dt="2020-10-05T16:35:43.500" v="6615" actId="20577"/>
        <pc:sldMkLst>
          <pc:docMk/>
          <pc:sldMk cId="2824676715" sldId="1147"/>
        </pc:sldMkLst>
        <pc:spChg chg="mod">
          <ac:chgData name="Phyllipe Lima" userId="afbdb2a7827722fd" providerId="LiveId" clId="{BB661C1E-80E8-7F42-A85B-46ADD9D6739B}" dt="2020-10-05T16:35:43.500" v="6615" actId="20577"/>
          <ac:spMkLst>
            <pc:docMk/>
            <pc:sldMk cId="2824676715" sldId="1147"/>
            <ac:spMk id="13" creationId="{80214C85-4602-A64F-8A18-B940445EC2CA}"/>
          </ac:spMkLst>
        </pc:spChg>
        <pc:picChg chg="add mod">
          <ac:chgData name="Phyllipe Lima" userId="afbdb2a7827722fd" providerId="LiveId" clId="{BB661C1E-80E8-7F42-A85B-46ADD9D6739B}" dt="2020-10-05T16:35:37.798" v="6608" actId="1076"/>
          <ac:picMkLst>
            <pc:docMk/>
            <pc:sldMk cId="2824676715" sldId="1147"/>
            <ac:picMk id="5122" creationId="{8616AC43-0F0A-2845-A3F6-DFC92744342F}"/>
          </ac:picMkLst>
        </pc:picChg>
      </pc:sldChg>
      <pc:sldChg chg="addSp modSp add mod">
        <pc:chgData name="Phyllipe Lima" userId="afbdb2a7827722fd" providerId="LiveId" clId="{BB661C1E-80E8-7F42-A85B-46ADD9D6739B}" dt="2020-10-05T16:42:24.867" v="6640" actId="20577"/>
        <pc:sldMkLst>
          <pc:docMk/>
          <pc:sldMk cId="1856929687" sldId="1148"/>
        </pc:sldMkLst>
        <pc:spChg chg="mod">
          <ac:chgData name="Phyllipe Lima" userId="afbdb2a7827722fd" providerId="LiveId" clId="{BB661C1E-80E8-7F42-A85B-46ADD9D6739B}" dt="2020-10-05T16:42:24.867" v="6640" actId="20577"/>
          <ac:spMkLst>
            <pc:docMk/>
            <pc:sldMk cId="1856929687" sldId="1148"/>
            <ac:spMk id="13" creationId="{80214C85-4602-A64F-8A18-B940445EC2CA}"/>
          </ac:spMkLst>
        </pc:spChg>
        <pc:picChg chg="add">
          <ac:chgData name="Phyllipe Lima" userId="afbdb2a7827722fd" providerId="LiveId" clId="{BB661C1E-80E8-7F42-A85B-46ADD9D6739B}" dt="2020-10-05T16:36:54.535" v="6616"/>
          <ac:picMkLst>
            <pc:docMk/>
            <pc:sldMk cId="1856929687" sldId="1148"/>
            <ac:picMk id="7170" creationId="{0961F20D-C295-C946-916C-11F756F54B21}"/>
          </ac:picMkLst>
        </pc:picChg>
      </pc:sldChg>
      <pc:sldChg chg="addSp modSp add mod">
        <pc:chgData name="Phyllipe Lima" userId="afbdb2a7827722fd" providerId="LiveId" clId="{BB661C1E-80E8-7F42-A85B-46ADD9D6739B}" dt="2020-10-05T16:43:07.997" v="6676" actId="1076"/>
        <pc:sldMkLst>
          <pc:docMk/>
          <pc:sldMk cId="2372421750" sldId="1149"/>
        </pc:sldMkLst>
        <pc:spChg chg="mod">
          <ac:chgData name="Phyllipe Lima" userId="afbdb2a7827722fd" providerId="LiveId" clId="{BB661C1E-80E8-7F42-A85B-46ADD9D6739B}" dt="2020-10-05T16:43:05.518" v="6675" actId="20577"/>
          <ac:spMkLst>
            <pc:docMk/>
            <pc:sldMk cId="2372421750" sldId="1149"/>
            <ac:spMk id="13" creationId="{80214C85-4602-A64F-8A18-B940445EC2CA}"/>
          </ac:spMkLst>
        </pc:spChg>
        <pc:picChg chg="add mod">
          <ac:chgData name="Phyllipe Lima" userId="afbdb2a7827722fd" providerId="LiveId" clId="{BB661C1E-80E8-7F42-A85B-46ADD9D6739B}" dt="2020-10-05T16:43:07.997" v="6676" actId="1076"/>
          <ac:picMkLst>
            <pc:docMk/>
            <pc:sldMk cId="2372421750" sldId="1149"/>
            <ac:picMk id="2" creationId="{54545E76-CD43-D045-A415-ECF24998B1CE}"/>
          </ac:picMkLst>
        </pc:picChg>
      </pc:sldChg>
      <pc:sldChg chg="addSp modSp add mod">
        <pc:chgData name="Phyllipe Lima" userId="afbdb2a7827722fd" providerId="LiveId" clId="{BB661C1E-80E8-7F42-A85B-46ADD9D6739B}" dt="2020-10-05T16:44:22.341" v="6690" actId="14100"/>
        <pc:sldMkLst>
          <pc:docMk/>
          <pc:sldMk cId="1035831737" sldId="1150"/>
        </pc:sldMkLst>
        <pc:spChg chg="mod">
          <ac:chgData name="Phyllipe Lima" userId="afbdb2a7827722fd" providerId="LiveId" clId="{BB661C1E-80E8-7F42-A85B-46ADD9D6739B}" dt="2020-10-05T16:44:22.341" v="6690" actId="14100"/>
          <ac:spMkLst>
            <pc:docMk/>
            <pc:sldMk cId="1035831737" sldId="1150"/>
            <ac:spMk id="13" creationId="{80214C85-4602-A64F-8A18-B940445EC2CA}"/>
          </ac:spMkLst>
        </pc:spChg>
        <pc:picChg chg="add mod">
          <ac:chgData name="Phyllipe Lima" userId="afbdb2a7827722fd" providerId="LiveId" clId="{BB661C1E-80E8-7F42-A85B-46ADD9D6739B}" dt="2020-10-05T16:44:00.137" v="6678" actId="1076"/>
          <ac:picMkLst>
            <pc:docMk/>
            <pc:sldMk cId="1035831737" sldId="1150"/>
            <ac:picMk id="3" creationId="{8D2B77E2-53F1-B042-BD5D-150D6C5FFC4F}"/>
          </ac:picMkLst>
        </pc:picChg>
      </pc:sldChg>
      <pc:sldChg chg="modSp add del mod">
        <pc:chgData name="Phyllipe Lima" userId="afbdb2a7827722fd" providerId="LiveId" clId="{BB661C1E-80E8-7F42-A85B-46ADD9D6739B}" dt="2020-10-05T18:21:19.319" v="6782" actId="2696"/>
        <pc:sldMkLst>
          <pc:docMk/>
          <pc:sldMk cId="1963012647" sldId="1151"/>
        </pc:sldMkLst>
        <pc:spChg chg="mod">
          <ac:chgData name="Phyllipe Lima" userId="afbdb2a7827722fd" providerId="LiveId" clId="{BB661C1E-80E8-7F42-A85B-46ADD9D6739B}" dt="2020-10-05T15:40:53.164" v="4619" actId="20577"/>
          <ac:spMkLst>
            <pc:docMk/>
            <pc:sldMk cId="1963012647" sldId="1151"/>
            <ac:spMk id="13" creationId="{80214C85-4602-A64F-8A18-B940445EC2CA}"/>
          </ac:spMkLst>
        </pc:spChg>
      </pc:sldChg>
      <pc:sldChg chg="modSp add del mod">
        <pc:chgData name="Phyllipe Lima" userId="afbdb2a7827722fd" providerId="LiveId" clId="{BB661C1E-80E8-7F42-A85B-46ADD9D6739B}" dt="2020-10-05T18:21:20.542" v="6783" actId="2696"/>
        <pc:sldMkLst>
          <pc:docMk/>
          <pc:sldMk cId="3443690292" sldId="1152"/>
        </pc:sldMkLst>
        <pc:spChg chg="mod">
          <ac:chgData name="Phyllipe Lima" userId="afbdb2a7827722fd" providerId="LiveId" clId="{BB661C1E-80E8-7F42-A85B-46ADD9D6739B}" dt="2020-10-05T15:41:51.556" v="4712" actId="20577"/>
          <ac:spMkLst>
            <pc:docMk/>
            <pc:sldMk cId="3443690292" sldId="1152"/>
            <ac:spMk id="13" creationId="{80214C85-4602-A64F-8A18-B940445EC2CA}"/>
          </ac:spMkLst>
        </pc:spChg>
      </pc:sldChg>
      <pc:sldChg chg="modSp add del mod">
        <pc:chgData name="Phyllipe Lima" userId="afbdb2a7827722fd" providerId="LiveId" clId="{BB661C1E-80E8-7F42-A85B-46ADD9D6739B}" dt="2020-10-05T18:21:21.880" v="6784" actId="2696"/>
        <pc:sldMkLst>
          <pc:docMk/>
          <pc:sldMk cId="3802227832" sldId="1153"/>
        </pc:sldMkLst>
        <pc:spChg chg="mod">
          <ac:chgData name="Phyllipe Lima" userId="afbdb2a7827722fd" providerId="LiveId" clId="{BB661C1E-80E8-7F42-A85B-46ADD9D6739B}" dt="2020-10-05T15:42:52.413" v="4812" actId="20577"/>
          <ac:spMkLst>
            <pc:docMk/>
            <pc:sldMk cId="3802227832" sldId="1153"/>
            <ac:spMk id="13" creationId="{80214C85-4602-A64F-8A18-B940445EC2CA}"/>
          </ac:spMkLst>
        </pc:spChg>
      </pc:sldChg>
      <pc:sldChg chg="addSp delSp modSp add mod">
        <pc:chgData name="Phyllipe Lima" userId="afbdb2a7827722fd" providerId="LiveId" clId="{BB661C1E-80E8-7F42-A85B-46ADD9D6739B}" dt="2020-10-05T18:24:22.859" v="6829" actId="1076"/>
        <pc:sldMkLst>
          <pc:docMk/>
          <pc:sldMk cId="3035660232" sldId="1154"/>
        </pc:sldMkLst>
        <pc:spChg chg="add mod">
          <ac:chgData name="Phyllipe Lima" userId="afbdb2a7827722fd" providerId="LiveId" clId="{BB661C1E-80E8-7F42-A85B-46ADD9D6739B}" dt="2020-10-05T18:22:30.900" v="6809" actId="1076"/>
          <ac:spMkLst>
            <pc:docMk/>
            <pc:sldMk cId="3035660232" sldId="1154"/>
            <ac:spMk id="5" creationId="{F095ECC3-6949-5040-92FF-B6620398426A}"/>
          </ac:spMkLst>
        </pc:spChg>
        <pc:spChg chg="add mod">
          <ac:chgData name="Phyllipe Lima" userId="afbdb2a7827722fd" providerId="LiveId" clId="{BB661C1E-80E8-7F42-A85B-46ADD9D6739B}" dt="2020-10-05T18:24:18.790" v="6827" actId="1076"/>
          <ac:spMkLst>
            <pc:docMk/>
            <pc:sldMk cId="3035660232" sldId="1154"/>
            <ac:spMk id="6" creationId="{013768D3-F38D-AA4B-9663-48E1DC1C5CCF}"/>
          </ac:spMkLst>
        </pc:spChg>
        <pc:spChg chg="add mod">
          <ac:chgData name="Phyllipe Lima" userId="afbdb2a7827722fd" providerId="LiveId" clId="{BB661C1E-80E8-7F42-A85B-46ADD9D6739B}" dt="2020-10-05T18:24:21.232" v="6828" actId="1076"/>
          <ac:spMkLst>
            <pc:docMk/>
            <pc:sldMk cId="3035660232" sldId="1154"/>
            <ac:spMk id="8" creationId="{F9B14012-C25F-814F-B287-D3811078F517}"/>
          </ac:spMkLst>
        </pc:spChg>
        <pc:spChg chg="mod">
          <ac:chgData name="Phyllipe Lima" userId="afbdb2a7827722fd" providerId="LiveId" clId="{BB661C1E-80E8-7F42-A85B-46ADD9D6739B}" dt="2020-10-05T18:21:46.741" v="6796" actId="114"/>
          <ac:spMkLst>
            <pc:docMk/>
            <pc:sldMk cId="3035660232" sldId="1154"/>
            <ac:spMk id="13" creationId="{80214C85-4602-A64F-8A18-B940445EC2CA}"/>
          </ac:spMkLst>
        </pc:spChg>
        <pc:picChg chg="add mod">
          <ac:chgData name="Phyllipe Lima" userId="afbdb2a7827722fd" providerId="LiveId" clId="{BB661C1E-80E8-7F42-A85B-46ADD9D6739B}" dt="2020-10-05T18:24:16.648" v="6826" actId="1076"/>
          <ac:picMkLst>
            <pc:docMk/>
            <pc:sldMk cId="3035660232" sldId="1154"/>
            <ac:picMk id="3" creationId="{2603920D-0D6C-2944-A8D2-37F02A726248}"/>
          </ac:picMkLst>
        </pc:picChg>
        <pc:picChg chg="add mod">
          <ac:chgData name="Phyllipe Lima" userId="afbdb2a7827722fd" providerId="LiveId" clId="{BB661C1E-80E8-7F42-A85B-46ADD9D6739B}" dt="2020-10-05T18:24:22.859" v="6829" actId="1076"/>
          <ac:picMkLst>
            <pc:docMk/>
            <pc:sldMk cId="3035660232" sldId="1154"/>
            <ac:picMk id="4" creationId="{40042EDB-6E3C-C24C-8E9F-D3CF419EC809}"/>
          </ac:picMkLst>
        </pc:picChg>
        <pc:picChg chg="add mod">
          <ac:chgData name="Phyllipe Lima" userId="afbdb2a7827722fd" providerId="LiveId" clId="{BB661C1E-80E8-7F42-A85B-46ADD9D6739B}" dt="2020-10-05T18:24:14.128" v="6825" actId="1076"/>
          <ac:picMkLst>
            <pc:docMk/>
            <pc:sldMk cId="3035660232" sldId="1154"/>
            <ac:picMk id="7" creationId="{F6FCDB1F-9754-2541-9CA0-E28FE9447F4B}"/>
          </ac:picMkLst>
        </pc:picChg>
        <pc:picChg chg="add del mod">
          <ac:chgData name="Phyllipe Lima" userId="afbdb2a7827722fd" providerId="LiveId" clId="{BB661C1E-80E8-7F42-A85B-46ADD9D6739B}" dt="2020-10-05T18:23:06.749" v="6814" actId="478"/>
          <ac:picMkLst>
            <pc:docMk/>
            <pc:sldMk cId="3035660232" sldId="1154"/>
            <ac:picMk id="8194" creationId="{DADCDE68-9713-1C4C-B730-51E160CE350F}"/>
          </ac:picMkLst>
        </pc:picChg>
        <pc:picChg chg="add mod">
          <ac:chgData name="Phyllipe Lima" userId="afbdb2a7827722fd" providerId="LiveId" clId="{BB661C1E-80E8-7F42-A85B-46ADD9D6739B}" dt="2020-10-05T18:24:11.858" v="6824" actId="1076"/>
          <ac:picMkLst>
            <pc:docMk/>
            <pc:sldMk cId="3035660232" sldId="1154"/>
            <ac:picMk id="8196" creationId="{23051DAA-6B76-BE40-A753-A587D44C5A84}"/>
          </ac:picMkLst>
        </pc:picChg>
      </pc:sldChg>
      <pc:sldChg chg="addSp modSp add mod">
        <pc:chgData name="Phyllipe Lima" userId="afbdb2a7827722fd" providerId="LiveId" clId="{BB661C1E-80E8-7F42-A85B-46ADD9D6739B}" dt="2020-10-05T18:29:03.486" v="6985" actId="1076"/>
        <pc:sldMkLst>
          <pc:docMk/>
          <pc:sldMk cId="2125194172" sldId="1155"/>
        </pc:sldMkLst>
        <pc:spChg chg="add mod">
          <ac:chgData name="Phyllipe Lima" userId="afbdb2a7827722fd" providerId="LiveId" clId="{BB661C1E-80E8-7F42-A85B-46ADD9D6739B}" dt="2020-10-05T18:27:21.010" v="6929" actId="1076"/>
          <ac:spMkLst>
            <pc:docMk/>
            <pc:sldMk cId="2125194172" sldId="1155"/>
            <ac:spMk id="2" creationId="{66829D6D-CBE2-F54D-A948-EC28282D55E1}"/>
          </ac:spMkLst>
        </pc:spChg>
        <pc:spChg chg="add mod">
          <ac:chgData name="Phyllipe Lima" userId="afbdb2a7827722fd" providerId="LiveId" clId="{BB661C1E-80E8-7F42-A85B-46ADD9D6739B}" dt="2020-10-05T18:26:58.418" v="6911" actId="1076"/>
          <ac:spMkLst>
            <pc:docMk/>
            <pc:sldMk cId="2125194172" sldId="1155"/>
            <ac:spMk id="4" creationId="{FA683D73-5363-894E-9108-F47A6B8D59BE}"/>
          </ac:spMkLst>
        </pc:spChg>
        <pc:spChg chg="add mod">
          <ac:chgData name="Phyllipe Lima" userId="afbdb2a7827722fd" providerId="LiveId" clId="{BB661C1E-80E8-7F42-A85B-46ADD9D6739B}" dt="2020-10-05T18:27:19.862" v="6928" actId="1076"/>
          <ac:spMkLst>
            <pc:docMk/>
            <pc:sldMk cId="2125194172" sldId="1155"/>
            <ac:spMk id="5" creationId="{9D5D9679-3BC7-8245-B28B-6B67E64F0262}"/>
          </ac:spMkLst>
        </pc:spChg>
        <pc:spChg chg="add mod">
          <ac:chgData name="Phyllipe Lima" userId="afbdb2a7827722fd" providerId="LiveId" clId="{BB661C1E-80E8-7F42-A85B-46ADD9D6739B}" dt="2020-10-05T18:27:28.163" v="6930" actId="1076"/>
          <ac:spMkLst>
            <pc:docMk/>
            <pc:sldMk cId="2125194172" sldId="1155"/>
            <ac:spMk id="7" creationId="{0C401FF9-FD53-7447-A21A-948AFB0C606A}"/>
          </ac:spMkLst>
        </pc:spChg>
        <pc:spChg chg="add mod">
          <ac:chgData name="Phyllipe Lima" userId="afbdb2a7827722fd" providerId="LiveId" clId="{BB661C1E-80E8-7F42-A85B-46ADD9D6739B}" dt="2020-10-05T18:27:44.467" v="6945" actId="14100"/>
          <ac:spMkLst>
            <pc:docMk/>
            <pc:sldMk cId="2125194172" sldId="1155"/>
            <ac:spMk id="9" creationId="{7CBBD4F1-ECF3-8549-9947-78A593B77999}"/>
          </ac:spMkLst>
        </pc:spChg>
        <pc:spChg chg="add mod">
          <ac:chgData name="Phyllipe Lima" userId="afbdb2a7827722fd" providerId="LiveId" clId="{BB661C1E-80E8-7F42-A85B-46ADD9D6739B}" dt="2020-10-05T18:29:03.486" v="6985" actId="1076"/>
          <ac:spMkLst>
            <pc:docMk/>
            <pc:sldMk cId="2125194172" sldId="1155"/>
            <ac:spMk id="11" creationId="{6CBF8EBE-9616-2043-8989-A876CB91C141}"/>
          </ac:spMkLst>
        </pc:spChg>
        <pc:spChg chg="add mod">
          <ac:chgData name="Phyllipe Lima" userId="afbdb2a7827722fd" providerId="LiveId" clId="{BB661C1E-80E8-7F42-A85B-46ADD9D6739B}" dt="2020-10-05T18:28:23.576" v="6960" actId="207"/>
          <ac:spMkLst>
            <pc:docMk/>
            <pc:sldMk cId="2125194172" sldId="1155"/>
            <ac:spMk id="12" creationId="{96E1D774-A83C-9A46-AC75-58206ADB6082}"/>
          </ac:spMkLst>
        </pc:spChg>
        <pc:spChg chg="mod">
          <ac:chgData name="Phyllipe Lima" userId="afbdb2a7827722fd" providerId="LiveId" clId="{BB661C1E-80E8-7F42-A85B-46ADD9D6739B}" dt="2020-10-05T18:24:53.783" v="6835" actId="403"/>
          <ac:spMkLst>
            <pc:docMk/>
            <pc:sldMk cId="2125194172" sldId="1155"/>
            <ac:spMk id="13" creationId="{80214C85-4602-A64F-8A18-B940445EC2CA}"/>
          </ac:spMkLst>
        </pc:spChg>
        <pc:spChg chg="add mod">
          <ac:chgData name="Phyllipe Lima" userId="afbdb2a7827722fd" providerId="LiveId" clId="{BB661C1E-80E8-7F42-A85B-46ADD9D6739B}" dt="2020-10-05T18:28:23.576" v="6960" actId="207"/>
          <ac:spMkLst>
            <pc:docMk/>
            <pc:sldMk cId="2125194172" sldId="1155"/>
            <ac:spMk id="14" creationId="{C3CF9BC6-155C-E645-9D35-9535F7093B19}"/>
          </ac:spMkLst>
        </pc:spChg>
        <pc:spChg chg="add mod">
          <ac:chgData name="Phyllipe Lima" userId="afbdb2a7827722fd" providerId="LiveId" clId="{BB661C1E-80E8-7F42-A85B-46ADD9D6739B}" dt="2020-10-05T18:28:38.287" v="6984" actId="1076"/>
          <ac:spMkLst>
            <pc:docMk/>
            <pc:sldMk cId="2125194172" sldId="1155"/>
            <ac:spMk id="15" creationId="{509E8F4D-07F0-0D40-8403-3B513563E3E6}"/>
          </ac:spMkLst>
        </pc:spChg>
        <pc:picChg chg="add mod">
          <ac:chgData name="Phyllipe Lima" userId="afbdb2a7827722fd" providerId="LiveId" clId="{BB661C1E-80E8-7F42-A85B-46ADD9D6739B}" dt="2020-10-05T18:26:56.659" v="6910" actId="1076"/>
          <ac:picMkLst>
            <pc:docMk/>
            <pc:sldMk cId="2125194172" sldId="1155"/>
            <ac:picMk id="3" creationId="{41E40E47-C9B2-FE44-B6A0-1DD86FEDC105}"/>
          </ac:picMkLst>
        </pc:picChg>
        <pc:picChg chg="add mod">
          <ac:chgData name="Phyllipe Lima" userId="afbdb2a7827722fd" providerId="LiveId" clId="{BB661C1E-80E8-7F42-A85B-46ADD9D6739B}" dt="2020-10-05T18:27:35.833" v="6932" actId="1076"/>
          <ac:picMkLst>
            <pc:docMk/>
            <pc:sldMk cId="2125194172" sldId="1155"/>
            <ac:picMk id="8" creationId="{DE62BEDC-3E4A-F743-90F0-CF1E536AC085}"/>
          </ac:picMkLst>
        </pc:picChg>
        <pc:picChg chg="add mod">
          <ac:chgData name="Phyllipe Lima" userId="afbdb2a7827722fd" providerId="LiveId" clId="{BB661C1E-80E8-7F42-A85B-46ADD9D6739B}" dt="2020-10-05T18:27:53.034" v="6947" actId="1076"/>
          <ac:picMkLst>
            <pc:docMk/>
            <pc:sldMk cId="2125194172" sldId="1155"/>
            <ac:picMk id="10" creationId="{4274EF14-383A-954E-BB61-4F705F2EAB6C}"/>
          </ac:picMkLst>
        </pc:picChg>
      </pc:sldChg>
      <pc:sldChg chg="addSp modSp add mod">
        <pc:chgData name="Phyllipe Lima" userId="afbdb2a7827722fd" providerId="LiveId" clId="{BB661C1E-80E8-7F42-A85B-46ADD9D6739B}" dt="2020-10-07T16:01:27.705" v="15085" actId="20577"/>
        <pc:sldMkLst>
          <pc:docMk/>
          <pc:sldMk cId="353689495" sldId="1156"/>
        </pc:sldMkLst>
        <pc:spChg chg="add mod">
          <ac:chgData name="Phyllipe Lima" userId="afbdb2a7827722fd" providerId="LiveId" clId="{BB661C1E-80E8-7F42-A85B-46ADD9D6739B}" dt="2020-10-05T18:31:43.587" v="7019" actId="403"/>
          <ac:spMkLst>
            <pc:docMk/>
            <pc:sldMk cId="353689495" sldId="1156"/>
            <ac:spMk id="3" creationId="{1DCDDEE0-E8D4-8F42-A17B-336DBD10A9F9}"/>
          </ac:spMkLst>
        </pc:spChg>
        <pc:spChg chg="add mod">
          <ac:chgData name="Phyllipe Lima" userId="afbdb2a7827722fd" providerId="LiveId" clId="{BB661C1E-80E8-7F42-A85B-46ADD9D6739B}" dt="2020-10-05T18:31:43.587" v="7019" actId="403"/>
          <ac:spMkLst>
            <pc:docMk/>
            <pc:sldMk cId="353689495" sldId="1156"/>
            <ac:spMk id="4" creationId="{078ABC23-DB1C-6B43-9902-6EE1CE0C0C92}"/>
          </ac:spMkLst>
        </pc:spChg>
        <pc:spChg chg="add mod">
          <ac:chgData name="Phyllipe Lima" userId="afbdb2a7827722fd" providerId="LiveId" clId="{BB661C1E-80E8-7F42-A85B-46ADD9D6739B}" dt="2020-10-05T18:31:43.587" v="7019" actId="403"/>
          <ac:spMkLst>
            <pc:docMk/>
            <pc:sldMk cId="353689495" sldId="1156"/>
            <ac:spMk id="5" creationId="{C7144DAB-FA64-AC47-B47D-B53C78117D67}"/>
          </ac:spMkLst>
        </pc:spChg>
        <pc:spChg chg="mod">
          <ac:chgData name="Phyllipe Lima" userId="afbdb2a7827722fd" providerId="LiveId" clId="{BB661C1E-80E8-7F42-A85B-46ADD9D6739B}" dt="2020-10-07T16:01:27.705" v="15085" actId="20577"/>
          <ac:spMkLst>
            <pc:docMk/>
            <pc:sldMk cId="353689495" sldId="1156"/>
            <ac:spMk id="13" creationId="{80214C85-4602-A64F-8A18-B940445EC2CA}"/>
          </ac:spMkLst>
        </pc:spChg>
        <pc:cxnChg chg="add mod">
          <ac:chgData name="Phyllipe Lima" userId="afbdb2a7827722fd" providerId="LiveId" clId="{BB661C1E-80E8-7F42-A85B-46ADD9D6739B}" dt="2020-10-05T18:32:07.359" v="7021" actId="14100"/>
          <ac:cxnSpMkLst>
            <pc:docMk/>
            <pc:sldMk cId="353689495" sldId="1156"/>
            <ac:cxnSpMk id="6" creationId="{30B36E82-09C6-1F4C-87E2-A569207E8B44}"/>
          </ac:cxnSpMkLst>
        </pc:cxnChg>
        <pc:cxnChg chg="add mod">
          <ac:chgData name="Phyllipe Lima" userId="afbdb2a7827722fd" providerId="LiveId" clId="{BB661C1E-80E8-7F42-A85B-46ADD9D6739B}" dt="2020-10-05T18:32:03.892" v="7020" actId="14100"/>
          <ac:cxnSpMkLst>
            <pc:docMk/>
            <pc:sldMk cId="353689495" sldId="1156"/>
            <ac:cxnSpMk id="7" creationId="{55D6F1DD-4260-1C45-98E4-AD035185AF5D}"/>
          </ac:cxnSpMkLst>
        </pc:cxnChg>
      </pc:sldChg>
      <pc:sldChg chg="modSp add del mod">
        <pc:chgData name="Phyllipe Lima" userId="afbdb2a7827722fd" providerId="LiveId" clId="{BB661C1E-80E8-7F42-A85B-46ADD9D6739B}" dt="2020-10-05T18:31:20.999" v="7015" actId="2696"/>
        <pc:sldMkLst>
          <pc:docMk/>
          <pc:sldMk cId="2736820999" sldId="1157"/>
        </pc:sldMkLst>
        <pc:spChg chg="mod">
          <ac:chgData name="Phyllipe Lima" userId="afbdb2a7827722fd" providerId="LiveId" clId="{BB661C1E-80E8-7F42-A85B-46ADD9D6739B}" dt="2020-10-05T15:47:12.241" v="5308" actId="20577"/>
          <ac:spMkLst>
            <pc:docMk/>
            <pc:sldMk cId="2736820999" sldId="1157"/>
            <ac:spMk id="13" creationId="{80214C85-4602-A64F-8A18-B940445EC2CA}"/>
          </ac:spMkLst>
        </pc:spChg>
      </pc:sldChg>
      <pc:sldChg chg="addSp delSp modSp add del mod">
        <pc:chgData name="Phyllipe Lima" userId="afbdb2a7827722fd" providerId="LiveId" clId="{BB661C1E-80E8-7F42-A85B-46ADD9D6739B}" dt="2020-10-05T18:31:20.202" v="7014" actId="2696"/>
        <pc:sldMkLst>
          <pc:docMk/>
          <pc:sldMk cId="2889828606" sldId="1158"/>
        </pc:sldMkLst>
        <pc:spChg chg="add mod">
          <ac:chgData name="Phyllipe Lima" userId="afbdb2a7827722fd" providerId="LiveId" clId="{BB661C1E-80E8-7F42-A85B-46ADD9D6739B}" dt="2020-10-05T15:49:10.153" v="5392" actId="1076"/>
          <ac:spMkLst>
            <pc:docMk/>
            <pc:sldMk cId="2889828606" sldId="1158"/>
            <ac:spMk id="2" creationId="{1E0888C2-B3E5-6246-B2ED-160C5E764062}"/>
          </ac:spMkLst>
        </pc:spChg>
        <pc:spChg chg="add mod">
          <ac:chgData name="Phyllipe Lima" userId="afbdb2a7827722fd" providerId="LiveId" clId="{BB661C1E-80E8-7F42-A85B-46ADD9D6739B}" dt="2020-10-05T15:49:10.153" v="5392" actId="1076"/>
          <ac:spMkLst>
            <pc:docMk/>
            <pc:sldMk cId="2889828606" sldId="1158"/>
            <ac:spMk id="4" creationId="{01E5334C-45EC-7D4D-A3B8-451023972B45}"/>
          </ac:spMkLst>
        </pc:spChg>
        <pc:spChg chg="add mod">
          <ac:chgData name="Phyllipe Lima" userId="afbdb2a7827722fd" providerId="LiveId" clId="{BB661C1E-80E8-7F42-A85B-46ADD9D6739B}" dt="2020-10-05T15:49:10.153" v="5392" actId="1076"/>
          <ac:spMkLst>
            <pc:docMk/>
            <pc:sldMk cId="2889828606" sldId="1158"/>
            <ac:spMk id="5" creationId="{6642F35B-EABC-3143-A818-C4B471D559D4}"/>
          </ac:spMkLst>
        </pc:spChg>
        <pc:spChg chg="del">
          <ac:chgData name="Phyllipe Lima" userId="afbdb2a7827722fd" providerId="LiveId" clId="{BB661C1E-80E8-7F42-A85B-46ADD9D6739B}" dt="2020-10-05T15:47:19.902" v="5310" actId="478"/>
          <ac:spMkLst>
            <pc:docMk/>
            <pc:sldMk cId="2889828606" sldId="1158"/>
            <ac:spMk id="13" creationId="{80214C85-4602-A64F-8A18-B940445EC2CA}"/>
          </ac:spMkLst>
        </pc:spChg>
        <pc:cxnChg chg="add mod">
          <ac:chgData name="Phyllipe Lima" userId="afbdb2a7827722fd" providerId="LiveId" clId="{BB661C1E-80E8-7F42-A85B-46ADD9D6739B}" dt="2020-10-05T15:49:10.153" v="5392" actId="1076"/>
          <ac:cxnSpMkLst>
            <pc:docMk/>
            <pc:sldMk cId="2889828606" sldId="1158"/>
            <ac:cxnSpMk id="6" creationId="{6D4C2B57-6BD7-D941-8C2F-297E1E3A62EC}"/>
          </ac:cxnSpMkLst>
        </pc:cxnChg>
        <pc:cxnChg chg="add mod">
          <ac:chgData name="Phyllipe Lima" userId="afbdb2a7827722fd" providerId="LiveId" clId="{BB661C1E-80E8-7F42-A85B-46ADD9D6739B}" dt="2020-10-05T15:49:10.153" v="5392" actId="1076"/>
          <ac:cxnSpMkLst>
            <pc:docMk/>
            <pc:sldMk cId="2889828606" sldId="1158"/>
            <ac:cxnSpMk id="8" creationId="{F41FD31E-53F4-D848-989D-E0899AD24981}"/>
          </ac:cxnSpMkLst>
        </pc:cxnChg>
      </pc:sldChg>
      <pc:sldChg chg="addSp delSp modSp add mod">
        <pc:chgData name="Phyllipe Lima" userId="afbdb2a7827722fd" providerId="LiveId" clId="{BB661C1E-80E8-7F42-A85B-46ADD9D6739B}" dt="2020-10-05T18:36:58.494" v="7150" actId="1076"/>
        <pc:sldMkLst>
          <pc:docMk/>
          <pc:sldMk cId="1103934025" sldId="1159"/>
        </pc:sldMkLst>
        <pc:spChg chg="add mod">
          <ac:chgData name="Phyllipe Lima" userId="afbdb2a7827722fd" providerId="LiveId" clId="{BB661C1E-80E8-7F42-A85B-46ADD9D6739B}" dt="2020-10-05T18:35:51.804" v="7109" actId="1076"/>
          <ac:spMkLst>
            <pc:docMk/>
            <pc:sldMk cId="1103934025" sldId="1159"/>
            <ac:spMk id="4" creationId="{455E74DE-19BC-8447-9F69-261D3DCEAA85}"/>
          </ac:spMkLst>
        </pc:spChg>
        <pc:spChg chg="add mod">
          <ac:chgData name="Phyllipe Lima" userId="afbdb2a7827722fd" providerId="LiveId" clId="{BB661C1E-80E8-7F42-A85B-46ADD9D6739B}" dt="2020-10-05T18:35:51.804" v="7109" actId="1076"/>
          <ac:spMkLst>
            <pc:docMk/>
            <pc:sldMk cId="1103934025" sldId="1159"/>
            <ac:spMk id="5" creationId="{DABAE796-4CCB-D848-88A3-C484C12CB21A}"/>
          </ac:spMkLst>
        </pc:spChg>
        <pc:spChg chg="add mod">
          <ac:chgData name="Phyllipe Lima" userId="afbdb2a7827722fd" providerId="LiveId" clId="{BB661C1E-80E8-7F42-A85B-46ADD9D6739B}" dt="2020-10-05T18:35:51.804" v="7109" actId="1076"/>
          <ac:spMkLst>
            <pc:docMk/>
            <pc:sldMk cId="1103934025" sldId="1159"/>
            <ac:spMk id="6" creationId="{0B047D61-3F8E-884D-8AFA-F5B66D06D878}"/>
          </ac:spMkLst>
        </pc:spChg>
        <pc:spChg chg="add mod">
          <ac:chgData name="Phyllipe Lima" userId="afbdb2a7827722fd" providerId="LiveId" clId="{BB661C1E-80E8-7F42-A85B-46ADD9D6739B}" dt="2020-10-05T18:35:51.804" v="7109" actId="1076"/>
          <ac:spMkLst>
            <pc:docMk/>
            <pc:sldMk cId="1103934025" sldId="1159"/>
            <ac:spMk id="7" creationId="{14E4F5AA-7C43-8B42-AD45-EC41ACC01566}"/>
          </ac:spMkLst>
        </pc:spChg>
        <pc:spChg chg="add del mod">
          <ac:chgData name="Phyllipe Lima" userId="afbdb2a7827722fd" providerId="LiveId" clId="{BB661C1E-80E8-7F42-A85B-46ADD9D6739B}" dt="2020-10-05T18:35:08.480" v="7101" actId="478"/>
          <ac:spMkLst>
            <pc:docMk/>
            <pc:sldMk cId="1103934025" sldId="1159"/>
            <ac:spMk id="9" creationId="{417A79C6-C0EA-3945-A5A3-3D68CE4BFAF7}"/>
          </ac:spMkLst>
        </pc:spChg>
        <pc:spChg chg="add del mod">
          <ac:chgData name="Phyllipe Lima" userId="afbdb2a7827722fd" providerId="LiveId" clId="{BB661C1E-80E8-7F42-A85B-46ADD9D6739B}" dt="2020-10-05T18:34:27.617" v="7038" actId="478"/>
          <ac:spMkLst>
            <pc:docMk/>
            <pc:sldMk cId="1103934025" sldId="1159"/>
            <ac:spMk id="11" creationId="{6127041C-2C56-734B-923E-4BE5F7E27127}"/>
          </ac:spMkLst>
        </pc:spChg>
        <pc:spChg chg="add del mod">
          <ac:chgData name="Phyllipe Lima" userId="afbdb2a7827722fd" providerId="LiveId" clId="{BB661C1E-80E8-7F42-A85B-46ADD9D6739B}" dt="2020-10-05T18:34:20.614" v="7034" actId="478"/>
          <ac:spMkLst>
            <pc:docMk/>
            <pc:sldMk cId="1103934025" sldId="1159"/>
            <ac:spMk id="12" creationId="{9B70E950-481A-7746-84F7-F085F44D70D9}"/>
          </ac:spMkLst>
        </pc:spChg>
        <pc:spChg chg="mod">
          <ac:chgData name="Phyllipe Lima" userId="afbdb2a7827722fd" providerId="LiveId" clId="{BB661C1E-80E8-7F42-A85B-46ADD9D6739B}" dt="2020-10-05T18:34:06.447" v="7031" actId="20577"/>
          <ac:spMkLst>
            <pc:docMk/>
            <pc:sldMk cId="1103934025" sldId="1159"/>
            <ac:spMk id="13" creationId="{80214C85-4602-A64F-8A18-B940445EC2CA}"/>
          </ac:spMkLst>
        </pc:spChg>
        <pc:spChg chg="add del mod">
          <ac:chgData name="Phyllipe Lima" userId="afbdb2a7827722fd" providerId="LiveId" clId="{BB661C1E-80E8-7F42-A85B-46ADD9D6739B}" dt="2020-10-05T18:34:21.112" v="7035" actId="478"/>
          <ac:spMkLst>
            <pc:docMk/>
            <pc:sldMk cId="1103934025" sldId="1159"/>
            <ac:spMk id="14" creationId="{5B2BFF42-93AD-004D-8364-01BD6A6F9145}"/>
          </ac:spMkLst>
        </pc:spChg>
        <pc:spChg chg="add del mod">
          <ac:chgData name="Phyllipe Lima" userId="afbdb2a7827722fd" providerId="LiveId" clId="{BB661C1E-80E8-7F42-A85B-46ADD9D6739B}" dt="2020-10-05T18:34:20.127" v="7033" actId="478"/>
          <ac:spMkLst>
            <pc:docMk/>
            <pc:sldMk cId="1103934025" sldId="1159"/>
            <ac:spMk id="15" creationId="{43318B0A-7A31-F04F-9211-B6AB4FE0DD08}"/>
          </ac:spMkLst>
        </pc:spChg>
        <pc:spChg chg="add mod">
          <ac:chgData name="Phyllipe Lima" userId="afbdb2a7827722fd" providerId="LiveId" clId="{BB661C1E-80E8-7F42-A85B-46ADD9D6739B}" dt="2020-10-05T18:36:04.767" v="7116" actId="1076"/>
          <ac:spMkLst>
            <pc:docMk/>
            <pc:sldMk cId="1103934025" sldId="1159"/>
            <ac:spMk id="17" creationId="{80C954D9-4C13-AE4C-8689-0C382F1A0654}"/>
          </ac:spMkLst>
        </pc:spChg>
        <pc:spChg chg="add mod">
          <ac:chgData name="Phyllipe Lima" userId="afbdb2a7827722fd" providerId="LiveId" clId="{BB661C1E-80E8-7F42-A85B-46ADD9D6739B}" dt="2020-10-05T18:36:14.192" v="7121" actId="1076"/>
          <ac:spMkLst>
            <pc:docMk/>
            <pc:sldMk cId="1103934025" sldId="1159"/>
            <ac:spMk id="18" creationId="{130A79AA-4EAF-BC48-AAE3-8A6E005D6F27}"/>
          </ac:spMkLst>
        </pc:spChg>
        <pc:spChg chg="add mod">
          <ac:chgData name="Phyllipe Lima" userId="afbdb2a7827722fd" providerId="LiveId" clId="{BB661C1E-80E8-7F42-A85B-46ADD9D6739B}" dt="2020-10-05T18:36:29.903" v="7147" actId="1076"/>
          <ac:spMkLst>
            <pc:docMk/>
            <pc:sldMk cId="1103934025" sldId="1159"/>
            <ac:spMk id="19" creationId="{2FB91380-A179-9643-A6F5-2F8687E67DAF}"/>
          </ac:spMkLst>
        </pc:spChg>
        <pc:picChg chg="add mod">
          <ac:chgData name="Phyllipe Lima" userId="afbdb2a7827722fd" providerId="LiveId" clId="{BB661C1E-80E8-7F42-A85B-46ADD9D6739B}" dt="2020-10-05T18:35:51.804" v="7109" actId="1076"/>
          <ac:picMkLst>
            <pc:docMk/>
            <pc:sldMk cId="1103934025" sldId="1159"/>
            <ac:picMk id="3" creationId="{DC007343-EED5-804A-86E5-DDA4030E1B93}"/>
          </ac:picMkLst>
        </pc:picChg>
        <pc:picChg chg="add del mod">
          <ac:chgData name="Phyllipe Lima" userId="afbdb2a7827722fd" providerId="LiveId" clId="{BB661C1E-80E8-7F42-A85B-46ADD9D6739B}" dt="2020-10-05T18:35:07.146" v="7100" actId="478"/>
          <ac:picMkLst>
            <pc:docMk/>
            <pc:sldMk cId="1103934025" sldId="1159"/>
            <ac:picMk id="8" creationId="{603AC8E1-7746-9C44-BB93-2CA54E0CAE40}"/>
          </ac:picMkLst>
        </pc:picChg>
        <pc:picChg chg="add del mod">
          <ac:chgData name="Phyllipe Lima" userId="afbdb2a7827722fd" providerId="LiveId" clId="{BB661C1E-80E8-7F42-A85B-46ADD9D6739B}" dt="2020-10-05T18:34:26.404" v="7036" actId="478"/>
          <ac:picMkLst>
            <pc:docMk/>
            <pc:sldMk cId="1103934025" sldId="1159"/>
            <ac:picMk id="10" creationId="{7DC752D9-A3FE-5B49-B77C-C578053EE995}"/>
          </ac:picMkLst>
        </pc:picChg>
        <pc:picChg chg="add mod">
          <ac:chgData name="Phyllipe Lima" userId="afbdb2a7827722fd" providerId="LiveId" clId="{BB661C1E-80E8-7F42-A85B-46ADD9D6739B}" dt="2020-10-05T18:35:54.561" v="7110" actId="1076"/>
          <ac:picMkLst>
            <pc:docMk/>
            <pc:sldMk cId="1103934025" sldId="1159"/>
            <ac:picMk id="16" creationId="{D2312527-263E-8247-BFE5-2213ADD74D4A}"/>
          </ac:picMkLst>
        </pc:picChg>
        <pc:picChg chg="add mod">
          <ac:chgData name="Phyllipe Lima" userId="afbdb2a7827722fd" providerId="LiveId" clId="{BB661C1E-80E8-7F42-A85B-46ADD9D6739B}" dt="2020-10-05T18:36:58.494" v="7150" actId="1076"/>
          <ac:picMkLst>
            <pc:docMk/>
            <pc:sldMk cId="1103934025" sldId="1159"/>
            <ac:picMk id="10242" creationId="{5B689099-C946-1E47-A41F-D22BAA6B3C0A}"/>
          </ac:picMkLst>
        </pc:picChg>
      </pc:sldChg>
      <pc:sldChg chg="modSp add del mod">
        <pc:chgData name="Phyllipe Lima" userId="afbdb2a7827722fd" providerId="LiveId" clId="{BB661C1E-80E8-7F42-A85B-46ADD9D6739B}" dt="2020-10-05T18:37:04.427" v="7151" actId="2696"/>
        <pc:sldMkLst>
          <pc:docMk/>
          <pc:sldMk cId="3381531444" sldId="1160"/>
        </pc:sldMkLst>
        <pc:spChg chg="mod">
          <ac:chgData name="Phyllipe Lima" userId="afbdb2a7827722fd" providerId="LiveId" clId="{BB661C1E-80E8-7F42-A85B-46ADD9D6739B}" dt="2020-10-05T15:51:08.361" v="5595" actId="20577"/>
          <ac:spMkLst>
            <pc:docMk/>
            <pc:sldMk cId="3381531444" sldId="1160"/>
            <ac:spMk id="13" creationId="{80214C85-4602-A64F-8A18-B940445EC2CA}"/>
          </ac:spMkLst>
        </pc:spChg>
      </pc:sldChg>
      <pc:sldChg chg="addSp delSp modSp add mod">
        <pc:chgData name="Phyllipe Lima" userId="afbdb2a7827722fd" providerId="LiveId" clId="{BB661C1E-80E8-7F42-A85B-46ADD9D6739B}" dt="2020-10-05T18:46:00.223" v="7313" actId="1076"/>
        <pc:sldMkLst>
          <pc:docMk/>
          <pc:sldMk cId="278040086" sldId="1161"/>
        </pc:sldMkLst>
        <pc:spChg chg="add mod">
          <ac:chgData name="Phyllipe Lima" userId="afbdb2a7827722fd" providerId="LiveId" clId="{BB661C1E-80E8-7F42-A85B-46ADD9D6739B}" dt="2020-10-05T18:39:18.755" v="7233" actId="20577"/>
          <ac:spMkLst>
            <pc:docMk/>
            <pc:sldMk cId="278040086" sldId="1161"/>
            <ac:spMk id="3" creationId="{B597E394-697E-074F-9F51-7DBCBB1281DB}"/>
          </ac:spMkLst>
        </pc:spChg>
        <pc:spChg chg="add mod">
          <ac:chgData name="Phyllipe Lima" userId="afbdb2a7827722fd" providerId="LiveId" clId="{BB661C1E-80E8-7F42-A85B-46ADD9D6739B}" dt="2020-10-05T18:39:47.923" v="7248" actId="1076"/>
          <ac:spMkLst>
            <pc:docMk/>
            <pc:sldMk cId="278040086" sldId="1161"/>
            <ac:spMk id="5" creationId="{C36CCA85-4DF9-8646-B63A-52632BD9E0AA}"/>
          </ac:spMkLst>
        </pc:spChg>
        <pc:spChg chg="add mod">
          <ac:chgData name="Phyllipe Lima" userId="afbdb2a7827722fd" providerId="LiveId" clId="{BB661C1E-80E8-7F42-A85B-46ADD9D6739B}" dt="2020-10-05T18:39:26.390" v="7238" actId="1076"/>
          <ac:spMkLst>
            <pc:docMk/>
            <pc:sldMk cId="278040086" sldId="1161"/>
            <ac:spMk id="6" creationId="{7E202EC8-37D7-E449-A7F4-1AEAFDF2A0A0}"/>
          </ac:spMkLst>
        </pc:spChg>
        <pc:spChg chg="add mod">
          <ac:chgData name="Phyllipe Lima" userId="afbdb2a7827722fd" providerId="LiveId" clId="{BB661C1E-80E8-7F42-A85B-46ADD9D6739B}" dt="2020-10-05T18:45:39.389" v="7297" actId="1076"/>
          <ac:spMkLst>
            <pc:docMk/>
            <pc:sldMk cId="278040086" sldId="1161"/>
            <ac:spMk id="7" creationId="{D1629892-4986-6544-B2E9-133CD8EAD7B0}"/>
          </ac:spMkLst>
        </pc:spChg>
        <pc:spChg chg="add mod">
          <ac:chgData name="Phyllipe Lima" userId="afbdb2a7827722fd" providerId="LiveId" clId="{BB661C1E-80E8-7F42-A85B-46ADD9D6739B}" dt="2020-10-05T18:40:15.386" v="7264" actId="1076"/>
          <ac:spMkLst>
            <pc:docMk/>
            <pc:sldMk cId="278040086" sldId="1161"/>
            <ac:spMk id="8" creationId="{653D4987-046C-C842-9223-53C0A99EFBB9}"/>
          </ac:spMkLst>
        </pc:spChg>
        <pc:spChg chg="add mod">
          <ac:chgData name="Phyllipe Lima" userId="afbdb2a7827722fd" providerId="LiveId" clId="{BB661C1E-80E8-7F42-A85B-46ADD9D6739B}" dt="2020-10-05T18:40:17.152" v="7265" actId="1076"/>
          <ac:spMkLst>
            <pc:docMk/>
            <pc:sldMk cId="278040086" sldId="1161"/>
            <ac:spMk id="9" creationId="{39D52A24-768F-9643-A41C-9C9A114F483F}"/>
          </ac:spMkLst>
        </pc:spChg>
        <pc:spChg chg="add mod">
          <ac:chgData name="Phyllipe Lima" userId="afbdb2a7827722fd" providerId="LiveId" clId="{BB661C1E-80E8-7F42-A85B-46ADD9D6739B}" dt="2020-10-05T18:40:13.934" v="7263" actId="1076"/>
          <ac:spMkLst>
            <pc:docMk/>
            <pc:sldMk cId="278040086" sldId="1161"/>
            <ac:spMk id="10" creationId="{D47AD72F-7FFB-A448-8941-7ACB2A4AF6C1}"/>
          </ac:spMkLst>
        </pc:spChg>
        <pc:spChg chg="del mod">
          <ac:chgData name="Phyllipe Lima" userId="afbdb2a7827722fd" providerId="LiveId" clId="{BB661C1E-80E8-7F42-A85B-46ADD9D6739B}" dt="2020-10-05T18:38:30.038" v="7177" actId="478"/>
          <ac:spMkLst>
            <pc:docMk/>
            <pc:sldMk cId="278040086" sldId="1161"/>
            <ac:spMk id="13" creationId="{80214C85-4602-A64F-8A18-B940445EC2CA}"/>
          </ac:spMkLst>
        </pc:spChg>
        <pc:spChg chg="add mod">
          <ac:chgData name="Phyllipe Lima" userId="afbdb2a7827722fd" providerId="LiveId" clId="{BB661C1E-80E8-7F42-A85B-46ADD9D6739B}" dt="2020-10-05T18:41:34.832" v="7296" actId="1076"/>
          <ac:spMkLst>
            <pc:docMk/>
            <pc:sldMk cId="278040086" sldId="1161"/>
            <ac:spMk id="19" creationId="{E9744EAE-9246-2345-BE8D-E1BEA8600CF6}"/>
          </ac:spMkLst>
        </pc:spChg>
        <pc:spChg chg="add mod">
          <ac:chgData name="Phyllipe Lima" userId="afbdb2a7827722fd" providerId="LiveId" clId="{BB661C1E-80E8-7F42-A85B-46ADD9D6739B}" dt="2020-10-05T18:46:00.223" v="7313" actId="1076"/>
          <ac:spMkLst>
            <pc:docMk/>
            <pc:sldMk cId="278040086" sldId="1161"/>
            <ac:spMk id="20" creationId="{1E6FB2D3-2CD6-BD46-A76E-A1C8099BB56D}"/>
          </ac:spMkLst>
        </pc:spChg>
        <pc:picChg chg="add mod">
          <ac:chgData name="Phyllipe Lima" userId="afbdb2a7827722fd" providerId="LiveId" clId="{BB661C1E-80E8-7F42-A85B-46ADD9D6739B}" dt="2020-10-05T18:39:33.664" v="7242" actId="1076"/>
          <ac:picMkLst>
            <pc:docMk/>
            <pc:sldMk cId="278040086" sldId="1161"/>
            <ac:picMk id="4" creationId="{7E0CD2DA-730E-AF46-BDF7-C528D1BAEB68}"/>
          </ac:picMkLst>
        </pc:picChg>
        <pc:cxnChg chg="add">
          <ac:chgData name="Phyllipe Lima" userId="afbdb2a7827722fd" providerId="LiveId" clId="{BB661C1E-80E8-7F42-A85B-46ADD9D6739B}" dt="2020-10-05T18:40:23.586" v="7266" actId="11529"/>
          <ac:cxnSpMkLst>
            <pc:docMk/>
            <pc:sldMk cId="278040086" sldId="1161"/>
            <ac:cxnSpMk id="11" creationId="{1E3D0CB0-ABFB-8048-A856-2C7C342F8C79}"/>
          </ac:cxnSpMkLst>
        </pc:cxnChg>
        <pc:cxnChg chg="add mod">
          <ac:chgData name="Phyllipe Lima" userId="afbdb2a7827722fd" providerId="LiveId" clId="{BB661C1E-80E8-7F42-A85B-46ADD9D6739B}" dt="2020-10-05T18:40:48.035" v="7273" actId="14100"/>
          <ac:cxnSpMkLst>
            <pc:docMk/>
            <pc:sldMk cId="278040086" sldId="1161"/>
            <ac:cxnSpMk id="14" creationId="{47DCCF69-9324-3442-820C-84CB984CF3BE}"/>
          </ac:cxnSpMkLst>
        </pc:cxnChg>
        <pc:cxnChg chg="add mod">
          <ac:chgData name="Phyllipe Lima" userId="afbdb2a7827722fd" providerId="LiveId" clId="{BB661C1E-80E8-7F42-A85B-46ADD9D6739B}" dt="2020-10-05T18:40:35.488" v="7272" actId="14100"/>
          <ac:cxnSpMkLst>
            <pc:docMk/>
            <pc:sldMk cId="278040086" sldId="1161"/>
            <ac:cxnSpMk id="15" creationId="{FDB4EAFB-5E4D-4049-829B-5260C27DFEDB}"/>
          </ac:cxnSpMkLst>
        </pc:cxnChg>
      </pc:sldChg>
      <pc:sldChg chg="addSp delSp modSp add mod">
        <pc:chgData name="Phyllipe Lima" userId="afbdb2a7827722fd" providerId="LiveId" clId="{BB661C1E-80E8-7F42-A85B-46ADD9D6739B}" dt="2020-10-05T18:48:05.400" v="7396" actId="1076"/>
        <pc:sldMkLst>
          <pc:docMk/>
          <pc:sldMk cId="676990041" sldId="1162"/>
        </pc:sldMkLst>
        <pc:spChg chg="mod">
          <ac:chgData name="Phyllipe Lima" userId="afbdb2a7827722fd" providerId="LiveId" clId="{BB661C1E-80E8-7F42-A85B-46ADD9D6739B}" dt="2020-10-05T18:46:49.879" v="7386" actId="6549"/>
          <ac:spMkLst>
            <pc:docMk/>
            <pc:sldMk cId="676990041" sldId="1162"/>
            <ac:spMk id="13" creationId="{80214C85-4602-A64F-8A18-B940445EC2CA}"/>
          </ac:spMkLst>
        </pc:spChg>
        <pc:picChg chg="add mod">
          <ac:chgData name="Phyllipe Lima" userId="afbdb2a7827722fd" providerId="LiveId" clId="{BB661C1E-80E8-7F42-A85B-46ADD9D6739B}" dt="2020-10-05T18:46:53.083" v="7388" actId="1076"/>
          <ac:picMkLst>
            <pc:docMk/>
            <pc:sldMk cId="676990041" sldId="1162"/>
            <ac:picMk id="3" creationId="{71A464AF-5189-7C4F-90B1-D1439C603C4E}"/>
          </ac:picMkLst>
        </pc:picChg>
        <pc:picChg chg="add mod">
          <ac:chgData name="Phyllipe Lima" userId="afbdb2a7827722fd" providerId="LiveId" clId="{BB661C1E-80E8-7F42-A85B-46ADD9D6739B}" dt="2020-10-05T18:48:05.400" v="7396" actId="1076"/>
          <ac:picMkLst>
            <pc:docMk/>
            <pc:sldMk cId="676990041" sldId="1162"/>
            <ac:picMk id="5" creationId="{2BDCDD1B-8DA1-2549-B300-26334311EFEA}"/>
          </ac:picMkLst>
        </pc:picChg>
        <pc:picChg chg="add del mod">
          <ac:chgData name="Phyllipe Lima" userId="afbdb2a7827722fd" providerId="LiveId" clId="{BB661C1E-80E8-7F42-A85B-46ADD9D6739B}" dt="2020-10-05T18:47:44.801" v="7393" actId="478"/>
          <ac:picMkLst>
            <pc:docMk/>
            <pc:sldMk cId="676990041" sldId="1162"/>
            <ac:picMk id="12290" creationId="{0922D96B-927B-4347-B636-05EF55A8A5AF}"/>
          </ac:picMkLst>
        </pc:picChg>
      </pc:sldChg>
      <pc:sldChg chg="addSp delSp modSp add del mod">
        <pc:chgData name="Phyllipe Lima" userId="afbdb2a7827722fd" providerId="LiveId" clId="{BB661C1E-80E8-7F42-A85B-46ADD9D6739B}" dt="2020-10-05T18:54:57.883" v="7551" actId="2696"/>
        <pc:sldMkLst>
          <pc:docMk/>
          <pc:sldMk cId="3112129181" sldId="1163"/>
        </pc:sldMkLst>
        <pc:spChg chg="del mod">
          <ac:chgData name="Phyllipe Lima" userId="afbdb2a7827722fd" providerId="LiveId" clId="{BB661C1E-80E8-7F42-A85B-46ADD9D6739B}" dt="2020-10-05T15:58:27.638" v="6022"/>
          <ac:spMkLst>
            <pc:docMk/>
            <pc:sldMk cId="3112129181" sldId="1163"/>
            <ac:spMk id="13" creationId="{80214C85-4602-A64F-8A18-B940445EC2CA}"/>
          </ac:spMkLst>
        </pc:spChg>
        <pc:picChg chg="add mod">
          <ac:chgData name="Phyllipe Lima" userId="afbdb2a7827722fd" providerId="LiveId" clId="{BB661C1E-80E8-7F42-A85B-46ADD9D6739B}" dt="2020-10-05T15:58:24.027" v="6020" actId="1076"/>
          <ac:picMkLst>
            <pc:docMk/>
            <pc:sldMk cId="3112129181" sldId="1163"/>
            <ac:picMk id="2" creationId="{9FE7DE28-6A13-FC4D-8D5F-66C9018CFDC0}"/>
          </ac:picMkLst>
        </pc:picChg>
        <pc:picChg chg="add mod">
          <ac:chgData name="Phyllipe Lima" userId="afbdb2a7827722fd" providerId="LiveId" clId="{BB661C1E-80E8-7F42-A85B-46ADD9D6739B}" dt="2020-10-05T15:58:55.516" v="6025" actId="1076"/>
          <ac:picMkLst>
            <pc:docMk/>
            <pc:sldMk cId="3112129181" sldId="1163"/>
            <ac:picMk id="3" creationId="{D3FE9DF4-38BA-234F-BBB2-C40E3B5B1804}"/>
          </ac:picMkLst>
        </pc:picChg>
      </pc:sldChg>
      <pc:sldChg chg="addSp delSp modSp add mod">
        <pc:chgData name="Phyllipe Lima" userId="afbdb2a7827722fd" providerId="LiveId" clId="{BB661C1E-80E8-7F42-A85B-46ADD9D6739B}" dt="2020-10-05T16:01:28.008" v="6052" actId="1076"/>
        <pc:sldMkLst>
          <pc:docMk/>
          <pc:sldMk cId="4051370269" sldId="1164"/>
        </pc:sldMkLst>
        <pc:spChg chg="mod">
          <ac:chgData name="Phyllipe Lima" userId="afbdb2a7827722fd" providerId="LiveId" clId="{BB661C1E-80E8-7F42-A85B-46ADD9D6739B}" dt="2020-10-05T16:00:11.826" v="6047" actId="20577"/>
          <ac:spMkLst>
            <pc:docMk/>
            <pc:sldMk cId="4051370269" sldId="1164"/>
            <ac:spMk id="13" creationId="{80214C85-4602-A64F-8A18-B940445EC2CA}"/>
          </ac:spMkLst>
        </pc:spChg>
        <pc:picChg chg="del">
          <ac:chgData name="Phyllipe Lima" userId="afbdb2a7827722fd" providerId="LiveId" clId="{BB661C1E-80E8-7F42-A85B-46ADD9D6739B}" dt="2020-10-05T16:00:15.809" v="6048" actId="478"/>
          <ac:picMkLst>
            <pc:docMk/>
            <pc:sldMk cId="4051370269" sldId="1164"/>
            <ac:picMk id="3" creationId="{1851E4F8-FA7D-0247-A405-6DBF7DB75899}"/>
          </ac:picMkLst>
        </pc:picChg>
        <pc:picChg chg="add mod">
          <ac:chgData name="Phyllipe Lima" userId="afbdb2a7827722fd" providerId="LiveId" clId="{BB661C1E-80E8-7F42-A85B-46ADD9D6739B}" dt="2020-10-05T16:01:28.008" v="6052" actId="1076"/>
          <ac:picMkLst>
            <pc:docMk/>
            <pc:sldMk cId="4051370269" sldId="1164"/>
            <ac:picMk id="1026" creationId="{861942AC-6F52-B544-8FB6-3FB74900BFFC}"/>
          </ac:picMkLst>
        </pc:picChg>
      </pc:sldChg>
      <pc:sldChg chg="addSp modSp add mod">
        <pc:chgData name="Phyllipe Lima" userId="afbdb2a7827722fd" providerId="LiveId" clId="{BB661C1E-80E8-7F42-A85B-46ADD9D6739B}" dt="2020-10-05T18:57:12.195" v="7570" actId="6549"/>
        <pc:sldMkLst>
          <pc:docMk/>
          <pc:sldMk cId="786200451" sldId="1165"/>
        </pc:sldMkLst>
        <pc:spChg chg="mod">
          <ac:chgData name="Phyllipe Lima" userId="afbdb2a7827722fd" providerId="LiveId" clId="{BB661C1E-80E8-7F42-A85B-46ADD9D6739B}" dt="2020-10-05T18:57:12.195" v="7570" actId="6549"/>
          <ac:spMkLst>
            <pc:docMk/>
            <pc:sldMk cId="786200451" sldId="1165"/>
            <ac:spMk id="13" creationId="{80214C85-4602-A64F-8A18-B940445EC2CA}"/>
          </ac:spMkLst>
        </pc:spChg>
        <pc:picChg chg="add mod">
          <ac:chgData name="Phyllipe Lima" userId="afbdb2a7827722fd" providerId="LiveId" clId="{BB661C1E-80E8-7F42-A85B-46ADD9D6739B}" dt="2020-10-05T18:57:08.522" v="7569" actId="1076"/>
          <ac:picMkLst>
            <pc:docMk/>
            <pc:sldMk cId="786200451" sldId="1165"/>
            <ac:picMk id="15362" creationId="{42C2EF23-555E-EB4F-84B1-036D02A2D509}"/>
          </ac:picMkLst>
        </pc:picChg>
      </pc:sldChg>
      <pc:sldChg chg="addSp modSp add mod modAnim">
        <pc:chgData name="Phyllipe Lima" userId="afbdb2a7827722fd" providerId="LiveId" clId="{BB661C1E-80E8-7F42-A85B-46ADD9D6739B}" dt="2020-10-05T18:59:14.059" v="7650" actId="1076"/>
        <pc:sldMkLst>
          <pc:docMk/>
          <pc:sldMk cId="74326229" sldId="1166"/>
        </pc:sldMkLst>
        <pc:spChg chg="mod">
          <ac:chgData name="Phyllipe Lima" userId="afbdb2a7827722fd" providerId="LiveId" clId="{BB661C1E-80E8-7F42-A85B-46ADD9D6739B}" dt="2020-10-05T18:58:45.883" v="7644" actId="20577"/>
          <ac:spMkLst>
            <pc:docMk/>
            <pc:sldMk cId="74326229" sldId="1166"/>
            <ac:spMk id="13" creationId="{80214C85-4602-A64F-8A18-B940445EC2CA}"/>
          </ac:spMkLst>
        </pc:spChg>
        <pc:picChg chg="add mod">
          <ac:chgData name="Phyllipe Lima" userId="afbdb2a7827722fd" providerId="LiveId" clId="{BB661C1E-80E8-7F42-A85B-46ADD9D6739B}" dt="2020-10-05T18:59:14.059" v="7650" actId="1076"/>
          <ac:picMkLst>
            <pc:docMk/>
            <pc:sldMk cId="74326229" sldId="1166"/>
            <ac:picMk id="3" creationId="{1690CF28-8F26-2544-9FA6-B6C9EBA29008}"/>
          </ac:picMkLst>
        </pc:picChg>
      </pc:sldChg>
      <pc:sldChg chg="addSp delSp modSp add mod">
        <pc:chgData name="Phyllipe Lima" userId="afbdb2a7827722fd" providerId="LiveId" clId="{BB661C1E-80E8-7F42-A85B-46ADD9D6739B}" dt="2020-10-05T16:35:04.270" v="6598" actId="20577"/>
        <pc:sldMkLst>
          <pc:docMk/>
          <pc:sldMk cId="4164768395" sldId="1167"/>
        </pc:sldMkLst>
        <pc:spChg chg="mod">
          <ac:chgData name="Phyllipe Lima" userId="afbdb2a7827722fd" providerId="LiveId" clId="{BB661C1E-80E8-7F42-A85B-46ADD9D6739B}" dt="2020-10-05T16:35:04.270" v="6598" actId="20577"/>
          <ac:spMkLst>
            <pc:docMk/>
            <pc:sldMk cId="4164768395" sldId="1167"/>
            <ac:spMk id="13" creationId="{80214C85-4602-A64F-8A18-B940445EC2CA}"/>
          </ac:spMkLst>
        </pc:spChg>
        <pc:picChg chg="add mod">
          <ac:chgData name="Phyllipe Lima" userId="afbdb2a7827722fd" providerId="LiveId" clId="{BB661C1E-80E8-7F42-A85B-46ADD9D6739B}" dt="2020-10-05T16:34:30.658" v="6588" actId="14100"/>
          <ac:picMkLst>
            <pc:docMk/>
            <pc:sldMk cId="4164768395" sldId="1167"/>
            <ac:picMk id="4" creationId="{12F6D444-7F0B-8840-8379-AA97AE433D53}"/>
          </ac:picMkLst>
        </pc:picChg>
        <pc:picChg chg="del mod">
          <ac:chgData name="Phyllipe Lima" userId="afbdb2a7827722fd" providerId="LiveId" clId="{BB661C1E-80E8-7F42-A85B-46ADD9D6739B}" dt="2020-10-05T16:33:58.971" v="6586" actId="478"/>
          <ac:picMkLst>
            <pc:docMk/>
            <pc:sldMk cId="4164768395" sldId="1167"/>
            <ac:picMk id="5122" creationId="{8616AC43-0F0A-2845-A3F6-DFC92744342F}"/>
          </ac:picMkLst>
        </pc:picChg>
      </pc:sldChg>
      <pc:sldChg chg="addSp delSp modSp add mod">
        <pc:chgData name="Phyllipe Lima" userId="afbdb2a7827722fd" providerId="LiveId" clId="{BB661C1E-80E8-7F42-A85B-46ADD9D6739B}" dt="2020-10-05T18:19:58.699" v="6781" actId="404"/>
        <pc:sldMkLst>
          <pc:docMk/>
          <pc:sldMk cId="3329695252" sldId="1168"/>
        </pc:sldMkLst>
        <pc:spChg chg="add mod">
          <ac:chgData name="Phyllipe Lima" userId="afbdb2a7827722fd" providerId="LiveId" clId="{BB661C1E-80E8-7F42-A85B-46ADD9D6739B}" dt="2020-10-05T16:46:01.642" v="6714" actId="1582"/>
          <ac:spMkLst>
            <pc:docMk/>
            <pc:sldMk cId="3329695252" sldId="1168"/>
            <ac:spMk id="8" creationId="{23534A1F-B44B-044C-9B1A-78A136D6CA40}"/>
          </ac:spMkLst>
        </pc:spChg>
        <pc:spChg chg="add mod">
          <ac:chgData name="Phyllipe Lima" userId="afbdb2a7827722fd" providerId="LiveId" clId="{BB661C1E-80E8-7F42-A85B-46ADD9D6739B}" dt="2020-10-05T18:19:58.699" v="6781" actId="404"/>
          <ac:spMkLst>
            <pc:docMk/>
            <pc:sldMk cId="3329695252" sldId="1168"/>
            <ac:spMk id="9" creationId="{6884A02E-6C2F-5B4B-9B9B-AD265EE66D3C}"/>
          </ac:spMkLst>
        </pc:spChg>
        <pc:spChg chg="del">
          <ac:chgData name="Phyllipe Lima" userId="afbdb2a7827722fd" providerId="LiveId" clId="{BB661C1E-80E8-7F42-A85B-46ADD9D6739B}" dt="2020-10-05T16:44:31.833" v="6692" actId="478"/>
          <ac:spMkLst>
            <pc:docMk/>
            <pc:sldMk cId="3329695252" sldId="1168"/>
            <ac:spMk id="13" creationId="{80214C85-4602-A64F-8A18-B940445EC2CA}"/>
          </ac:spMkLst>
        </pc:spChg>
        <pc:spChg chg="add mod">
          <ac:chgData name="Phyllipe Lima" userId="afbdb2a7827722fd" providerId="LiveId" clId="{BB661C1E-80E8-7F42-A85B-46ADD9D6739B}" dt="2020-10-05T18:19:52.241" v="6774" actId="1076"/>
          <ac:spMkLst>
            <pc:docMk/>
            <pc:sldMk cId="3329695252" sldId="1168"/>
            <ac:spMk id="14" creationId="{8AB667C8-7026-C94F-A7CC-0572A4137FC8}"/>
          </ac:spMkLst>
        </pc:spChg>
        <pc:spChg chg="add mod">
          <ac:chgData name="Phyllipe Lima" userId="afbdb2a7827722fd" providerId="LiveId" clId="{BB661C1E-80E8-7F42-A85B-46ADD9D6739B}" dt="2020-10-05T18:18:26.817" v="6731" actId="14100"/>
          <ac:spMkLst>
            <pc:docMk/>
            <pc:sldMk cId="3329695252" sldId="1168"/>
            <ac:spMk id="15" creationId="{61569011-5539-5F45-8C83-E14ED33747E1}"/>
          </ac:spMkLst>
        </pc:spChg>
        <pc:spChg chg="add mod">
          <ac:chgData name="Phyllipe Lima" userId="afbdb2a7827722fd" providerId="LiveId" clId="{BB661C1E-80E8-7F42-A85B-46ADD9D6739B}" dt="2020-10-05T18:18:46.955" v="6741" actId="1076"/>
          <ac:spMkLst>
            <pc:docMk/>
            <pc:sldMk cId="3329695252" sldId="1168"/>
            <ac:spMk id="19" creationId="{BBBF4FBF-D5E8-4F4C-8AF5-11AFFD70489B}"/>
          </ac:spMkLst>
        </pc:spChg>
        <pc:spChg chg="add mod">
          <ac:chgData name="Phyllipe Lima" userId="afbdb2a7827722fd" providerId="LiveId" clId="{BB661C1E-80E8-7F42-A85B-46ADD9D6739B}" dt="2020-10-05T18:19:38.903" v="6767" actId="1076"/>
          <ac:spMkLst>
            <pc:docMk/>
            <pc:sldMk cId="3329695252" sldId="1168"/>
            <ac:spMk id="20" creationId="{A1E04954-9769-734B-8682-555FA11ADC25}"/>
          </ac:spMkLst>
        </pc:spChg>
        <pc:picChg chg="mod">
          <ac:chgData name="Phyllipe Lima" userId="afbdb2a7827722fd" providerId="LiveId" clId="{BB661C1E-80E8-7F42-A85B-46ADD9D6739B}" dt="2020-10-05T16:45:39.831" v="6712" actId="167"/>
          <ac:picMkLst>
            <pc:docMk/>
            <pc:sldMk cId="3329695252" sldId="1168"/>
            <ac:picMk id="2" creationId="{54545E76-CD43-D045-A415-ECF24998B1CE}"/>
          </ac:picMkLst>
        </pc:picChg>
        <pc:picChg chg="add mod">
          <ac:chgData name="Phyllipe Lima" userId="afbdb2a7827722fd" providerId="LiveId" clId="{BB661C1E-80E8-7F42-A85B-46ADD9D6739B}" dt="2020-10-05T18:16:20.466" v="6723" actId="1076"/>
          <ac:picMkLst>
            <pc:docMk/>
            <pc:sldMk cId="3329695252" sldId="1168"/>
            <ac:picMk id="4" creationId="{B723111C-005C-F247-A1A3-E8285CAF5CC0}"/>
          </ac:picMkLst>
        </pc:picChg>
        <pc:picChg chg="add mod">
          <ac:chgData name="Phyllipe Lima" userId="afbdb2a7827722fd" providerId="LiveId" clId="{BB661C1E-80E8-7F42-A85B-46ADD9D6739B}" dt="2020-10-05T16:44:58.243" v="6702" actId="1076"/>
          <ac:picMkLst>
            <pc:docMk/>
            <pc:sldMk cId="3329695252" sldId="1168"/>
            <ac:picMk id="5" creationId="{0E570A53-4C55-3944-910D-17F19B2C7B05}"/>
          </ac:picMkLst>
        </pc:picChg>
        <pc:picChg chg="add mod">
          <ac:chgData name="Phyllipe Lima" userId="afbdb2a7827722fd" providerId="LiveId" clId="{BB661C1E-80E8-7F42-A85B-46ADD9D6739B}" dt="2020-10-05T18:18:36.502" v="6736" actId="1076"/>
          <ac:picMkLst>
            <pc:docMk/>
            <pc:sldMk cId="3329695252" sldId="1168"/>
            <ac:picMk id="16" creationId="{EEC85A0F-B42E-D64E-901D-676B237B7332}"/>
          </ac:picMkLst>
        </pc:picChg>
        <pc:cxnChg chg="add mod">
          <ac:chgData name="Phyllipe Lima" userId="afbdb2a7827722fd" providerId="LiveId" clId="{BB661C1E-80E8-7F42-A85B-46ADD9D6739B}" dt="2020-10-05T18:16:05.241" v="6721" actId="1582"/>
          <ac:cxnSpMkLst>
            <pc:docMk/>
            <pc:sldMk cId="3329695252" sldId="1168"/>
            <ac:cxnSpMk id="6" creationId="{45CBDD30-3E46-3049-8992-96A54371CCBF}"/>
          </ac:cxnSpMkLst>
        </pc:cxnChg>
        <pc:cxnChg chg="add mod">
          <ac:chgData name="Phyllipe Lima" userId="afbdb2a7827722fd" providerId="LiveId" clId="{BB661C1E-80E8-7F42-A85B-46ADD9D6739B}" dt="2020-10-05T18:19:48.463" v="6773" actId="14100"/>
          <ac:cxnSpMkLst>
            <pc:docMk/>
            <pc:sldMk cId="3329695252" sldId="1168"/>
            <ac:cxnSpMk id="11" creationId="{3CEC2E59-3B3E-404A-8BC0-6863E93BB351}"/>
          </ac:cxnSpMkLst>
        </pc:cxnChg>
        <pc:cxnChg chg="add mod">
          <ac:chgData name="Phyllipe Lima" userId="afbdb2a7827722fd" providerId="LiveId" clId="{BB661C1E-80E8-7F42-A85B-46ADD9D6739B}" dt="2020-10-05T18:18:41.331" v="6739" actId="14100"/>
          <ac:cxnSpMkLst>
            <pc:docMk/>
            <pc:sldMk cId="3329695252" sldId="1168"/>
            <ac:cxnSpMk id="17" creationId="{72FC0D9F-BBB9-B548-902F-2DFFA0D2A2D8}"/>
          </ac:cxnSpMkLst>
        </pc:cxnChg>
      </pc:sldChg>
      <pc:sldChg chg="add del">
        <pc:chgData name="Phyllipe Lima" userId="afbdb2a7827722fd" providerId="LiveId" clId="{BB661C1E-80E8-7F42-A85B-46ADD9D6739B}" dt="2020-10-05T18:46:10.624" v="7315" actId="2696"/>
        <pc:sldMkLst>
          <pc:docMk/>
          <pc:sldMk cId="1604962625" sldId="1169"/>
        </pc:sldMkLst>
      </pc:sldChg>
      <pc:sldChg chg="addSp modSp add mod">
        <pc:chgData name="Phyllipe Lima" userId="afbdb2a7827722fd" providerId="LiveId" clId="{BB661C1E-80E8-7F42-A85B-46ADD9D6739B}" dt="2020-10-05T18:53:15.049" v="7483" actId="1076"/>
        <pc:sldMkLst>
          <pc:docMk/>
          <pc:sldMk cId="2373798045" sldId="1169"/>
        </pc:sldMkLst>
        <pc:spChg chg="mod">
          <ac:chgData name="Phyllipe Lima" userId="afbdb2a7827722fd" providerId="LiveId" clId="{BB661C1E-80E8-7F42-A85B-46ADD9D6739B}" dt="2020-10-05T18:53:12.407" v="7482" actId="20577"/>
          <ac:spMkLst>
            <pc:docMk/>
            <pc:sldMk cId="2373798045" sldId="1169"/>
            <ac:spMk id="13" creationId="{80214C85-4602-A64F-8A18-B940445EC2CA}"/>
          </ac:spMkLst>
        </pc:spChg>
        <pc:picChg chg="add mod">
          <ac:chgData name="Phyllipe Lima" userId="afbdb2a7827722fd" providerId="LiveId" clId="{BB661C1E-80E8-7F42-A85B-46ADD9D6739B}" dt="2020-10-05T18:53:15.049" v="7483" actId="1076"/>
          <ac:picMkLst>
            <pc:docMk/>
            <pc:sldMk cId="2373798045" sldId="1169"/>
            <ac:picMk id="14338" creationId="{13E870C9-74DD-2040-8C06-BE71C752C404}"/>
          </ac:picMkLst>
        </pc:picChg>
      </pc:sldChg>
      <pc:sldChg chg="add del">
        <pc:chgData name="Phyllipe Lima" userId="afbdb2a7827722fd" providerId="LiveId" clId="{BB661C1E-80E8-7F42-A85B-46ADD9D6739B}" dt="2020-10-05T18:35:37.034" v="7107" actId="2696"/>
        <pc:sldMkLst>
          <pc:docMk/>
          <pc:sldMk cId="3947335532" sldId="1169"/>
        </pc:sldMkLst>
      </pc:sldChg>
      <pc:sldChg chg="add del">
        <pc:chgData name="Phyllipe Lima" userId="afbdb2a7827722fd" providerId="LiveId" clId="{BB661C1E-80E8-7F42-A85B-46ADD9D6739B}" dt="2020-10-05T18:46:07.868" v="7314" actId="2696"/>
        <pc:sldMkLst>
          <pc:docMk/>
          <pc:sldMk cId="1556671449" sldId="1170"/>
        </pc:sldMkLst>
      </pc:sldChg>
      <pc:sldChg chg="addSp delSp modSp add mod ord">
        <pc:chgData name="Phyllipe Lima" userId="afbdb2a7827722fd" providerId="LiveId" clId="{BB661C1E-80E8-7F42-A85B-46ADD9D6739B}" dt="2020-10-05T18:50:17.543" v="7455" actId="20578"/>
        <pc:sldMkLst>
          <pc:docMk/>
          <pc:sldMk cId="1688000181" sldId="1170"/>
        </pc:sldMkLst>
        <pc:spChg chg="mod">
          <ac:chgData name="Phyllipe Lima" userId="afbdb2a7827722fd" providerId="LiveId" clId="{BB661C1E-80E8-7F42-A85B-46ADD9D6739B}" dt="2020-10-05T18:48:33.254" v="7450" actId="20577"/>
          <ac:spMkLst>
            <pc:docMk/>
            <pc:sldMk cId="1688000181" sldId="1170"/>
            <ac:spMk id="13" creationId="{80214C85-4602-A64F-8A18-B940445EC2CA}"/>
          </ac:spMkLst>
        </pc:spChg>
        <pc:picChg chg="del">
          <ac:chgData name="Phyllipe Lima" userId="afbdb2a7827722fd" providerId="LiveId" clId="{BB661C1E-80E8-7F42-A85B-46ADD9D6739B}" dt="2020-10-05T18:48:34.646" v="7451" actId="478"/>
          <ac:picMkLst>
            <pc:docMk/>
            <pc:sldMk cId="1688000181" sldId="1170"/>
            <ac:picMk id="3" creationId="{71A464AF-5189-7C4F-90B1-D1439C603C4E}"/>
          </ac:picMkLst>
        </pc:picChg>
        <pc:picChg chg="del">
          <ac:chgData name="Phyllipe Lima" userId="afbdb2a7827722fd" providerId="LiveId" clId="{BB661C1E-80E8-7F42-A85B-46ADD9D6739B}" dt="2020-10-05T18:48:35.591" v="7452" actId="478"/>
          <ac:picMkLst>
            <pc:docMk/>
            <pc:sldMk cId="1688000181" sldId="1170"/>
            <ac:picMk id="5" creationId="{2BDCDD1B-8DA1-2549-B300-26334311EFEA}"/>
          </ac:picMkLst>
        </pc:picChg>
        <pc:picChg chg="add mod">
          <ac:chgData name="Phyllipe Lima" userId="afbdb2a7827722fd" providerId="LiveId" clId="{BB661C1E-80E8-7F42-A85B-46ADD9D6739B}" dt="2020-10-05T18:50:01.935" v="7454" actId="1076"/>
          <ac:picMkLst>
            <pc:docMk/>
            <pc:sldMk cId="1688000181" sldId="1170"/>
            <ac:picMk id="6" creationId="{17E5CA3C-6F46-5843-938C-6C2C7C783697}"/>
          </ac:picMkLst>
        </pc:picChg>
      </pc:sldChg>
      <pc:sldChg chg="addSp delSp modSp add mod">
        <pc:chgData name="Phyllipe Lima" userId="afbdb2a7827722fd" providerId="LiveId" clId="{BB661C1E-80E8-7F42-A85B-46ADD9D6739B}" dt="2020-10-05T18:54:46.961" v="7550" actId="14100"/>
        <pc:sldMkLst>
          <pc:docMk/>
          <pc:sldMk cId="1798872428" sldId="1171"/>
        </pc:sldMkLst>
        <pc:spChg chg="del">
          <ac:chgData name="Phyllipe Lima" userId="afbdb2a7827722fd" providerId="LiveId" clId="{BB661C1E-80E8-7F42-A85B-46ADD9D6739B}" dt="2020-10-05T18:53:53.726" v="7529" actId="478"/>
          <ac:spMkLst>
            <pc:docMk/>
            <pc:sldMk cId="1798872428" sldId="1171"/>
            <ac:spMk id="3" creationId="{1DCDDEE0-E8D4-8F42-A17B-336DBD10A9F9}"/>
          </ac:spMkLst>
        </pc:spChg>
        <pc:spChg chg="del">
          <ac:chgData name="Phyllipe Lima" userId="afbdb2a7827722fd" providerId="LiveId" clId="{BB661C1E-80E8-7F42-A85B-46ADD9D6739B}" dt="2020-10-05T18:53:56.403" v="7532" actId="478"/>
          <ac:spMkLst>
            <pc:docMk/>
            <pc:sldMk cId="1798872428" sldId="1171"/>
            <ac:spMk id="4" creationId="{078ABC23-DB1C-6B43-9902-6EE1CE0C0C92}"/>
          </ac:spMkLst>
        </pc:spChg>
        <pc:spChg chg="del">
          <ac:chgData name="Phyllipe Lima" userId="afbdb2a7827722fd" providerId="LiveId" clId="{BB661C1E-80E8-7F42-A85B-46ADD9D6739B}" dt="2020-10-05T18:53:55.435" v="7531" actId="478"/>
          <ac:spMkLst>
            <pc:docMk/>
            <pc:sldMk cId="1798872428" sldId="1171"/>
            <ac:spMk id="5" creationId="{C7144DAB-FA64-AC47-B47D-B53C78117D67}"/>
          </ac:spMkLst>
        </pc:spChg>
        <pc:spChg chg="add mod">
          <ac:chgData name="Phyllipe Lima" userId="afbdb2a7827722fd" providerId="LiveId" clId="{BB661C1E-80E8-7F42-A85B-46ADD9D6739B}" dt="2020-10-05T18:54:33.590" v="7544" actId="14100"/>
          <ac:spMkLst>
            <pc:docMk/>
            <pc:sldMk cId="1798872428" sldId="1171"/>
            <ac:spMk id="10" creationId="{42A90CFE-1540-5C45-8B62-9F32649EDCEA}"/>
          </ac:spMkLst>
        </pc:spChg>
        <pc:spChg chg="add mod">
          <ac:chgData name="Phyllipe Lima" userId="afbdb2a7827722fd" providerId="LiveId" clId="{BB661C1E-80E8-7F42-A85B-46ADD9D6739B}" dt="2020-10-05T18:54:46.961" v="7550" actId="14100"/>
          <ac:spMkLst>
            <pc:docMk/>
            <pc:sldMk cId="1798872428" sldId="1171"/>
            <ac:spMk id="11" creationId="{C558FBE9-4256-4448-80E8-29E27D87191F}"/>
          </ac:spMkLst>
        </pc:spChg>
        <pc:spChg chg="mod">
          <ac:chgData name="Phyllipe Lima" userId="afbdb2a7827722fd" providerId="LiveId" clId="{BB661C1E-80E8-7F42-A85B-46ADD9D6739B}" dt="2020-10-05T18:53:51.286" v="7528" actId="20577"/>
          <ac:spMkLst>
            <pc:docMk/>
            <pc:sldMk cId="1798872428" sldId="1171"/>
            <ac:spMk id="13" creationId="{80214C85-4602-A64F-8A18-B940445EC2CA}"/>
          </ac:spMkLst>
        </pc:spChg>
        <pc:picChg chg="add mod">
          <ac:chgData name="Phyllipe Lima" userId="afbdb2a7827722fd" providerId="LiveId" clId="{BB661C1E-80E8-7F42-A85B-46ADD9D6739B}" dt="2020-10-05T18:54:20.259" v="7540" actId="1076"/>
          <ac:picMkLst>
            <pc:docMk/>
            <pc:sldMk cId="1798872428" sldId="1171"/>
            <ac:picMk id="8" creationId="{03A4CD60-0579-464B-8F32-DBC7E1C89B95}"/>
          </ac:picMkLst>
        </pc:picChg>
        <pc:picChg chg="add mod">
          <ac:chgData name="Phyllipe Lima" userId="afbdb2a7827722fd" providerId="LiveId" clId="{BB661C1E-80E8-7F42-A85B-46ADD9D6739B}" dt="2020-10-05T18:54:40.718" v="7548" actId="1076"/>
          <ac:picMkLst>
            <pc:docMk/>
            <pc:sldMk cId="1798872428" sldId="1171"/>
            <ac:picMk id="9" creationId="{2375FC74-105A-0446-8E52-8202DB671D09}"/>
          </ac:picMkLst>
        </pc:picChg>
        <pc:cxnChg chg="del">
          <ac:chgData name="Phyllipe Lima" userId="afbdb2a7827722fd" providerId="LiveId" clId="{BB661C1E-80E8-7F42-A85B-46ADD9D6739B}" dt="2020-10-05T18:53:54.753" v="7530" actId="478"/>
          <ac:cxnSpMkLst>
            <pc:docMk/>
            <pc:sldMk cId="1798872428" sldId="1171"/>
            <ac:cxnSpMk id="6" creationId="{30B36E82-09C6-1F4C-87E2-A569207E8B44}"/>
          </ac:cxnSpMkLst>
        </pc:cxnChg>
        <pc:cxnChg chg="del">
          <ac:chgData name="Phyllipe Lima" userId="afbdb2a7827722fd" providerId="LiveId" clId="{BB661C1E-80E8-7F42-A85B-46ADD9D6739B}" dt="2020-10-05T18:53:54.753" v="7530" actId="478"/>
          <ac:cxnSpMkLst>
            <pc:docMk/>
            <pc:sldMk cId="1798872428" sldId="1171"/>
            <ac:cxnSpMk id="7" creationId="{55D6F1DD-4260-1C45-98E4-AD035185AF5D}"/>
          </ac:cxnSpMkLst>
        </pc:cxnChg>
      </pc:sldChg>
      <pc:sldChg chg="addSp modSp add mod">
        <pc:chgData name="Phyllipe Lima" userId="afbdb2a7827722fd" providerId="LiveId" clId="{BB661C1E-80E8-7F42-A85B-46ADD9D6739B}" dt="2020-10-05T19:00:07.392" v="7675" actId="1076"/>
        <pc:sldMkLst>
          <pc:docMk/>
          <pc:sldMk cId="1360572838" sldId="1172"/>
        </pc:sldMkLst>
        <pc:spChg chg="add mod">
          <ac:chgData name="Phyllipe Lima" userId="afbdb2a7827722fd" providerId="LiveId" clId="{BB661C1E-80E8-7F42-A85B-46ADD9D6739B}" dt="2020-10-05T19:00:07.392" v="7675" actId="1076"/>
          <ac:spMkLst>
            <pc:docMk/>
            <pc:sldMk cId="1360572838" sldId="1172"/>
            <ac:spMk id="2" creationId="{B963AA42-051D-3F4F-A755-D198D9CEEA62}"/>
          </ac:spMkLst>
        </pc:spChg>
        <pc:spChg chg="add mod">
          <ac:chgData name="Phyllipe Lima" userId="afbdb2a7827722fd" providerId="LiveId" clId="{BB661C1E-80E8-7F42-A85B-46ADD9D6739B}" dt="2020-10-05T19:00:05.479" v="7674" actId="1076"/>
          <ac:spMkLst>
            <pc:docMk/>
            <pc:sldMk cId="1360572838" sldId="1172"/>
            <ac:spMk id="4" creationId="{32D1FA78-29E4-3344-86CB-CD3A3937E16D}"/>
          </ac:spMkLst>
        </pc:spChg>
        <pc:spChg chg="mod">
          <ac:chgData name="Phyllipe Lima" userId="afbdb2a7827722fd" providerId="LiveId" clId="{BB661C1E-80E8-7F42-A85B-46ADD9D6739B}" dt="2020-10-05T18:59:44.389" v="7668" actId="20577"/>
          <ac:spMkLst>
            <pc:docMk/>
            <pc:sldMk cId="1360572838" sldId="1172"/>
            <ac:spMk id="13" creationId="{80214C85-4602-A64F-8A18-B940445EC2CA}"/>
          </ac:spMkLst>
        </pc:spChg>
      </pc:sldChg>
      <pc:sldChg chg="addSp delSp modSp add mod">
        <pc:chgData name="Phyllipe Lima" userId="afbdb2a7827722fd" providerId="LiveId" clId="{BB661C1E-80E8-7F42-A85B-46ADD9D6739B}" dt="2020-10-05T23:02:26.521" v="7765" actId="478"/>
        <pc:sldMkLst>
          <pc:docMk/>
          <pc:sldMk cId="1204620794" sldId="1173"/>
        </pc:sldMkLst>
        <pc:spChg chg="mod">
          <ac:chgData name="Phyllipe Lima" userId="afbdb2a7827722fd" providerId="LiveId" clId="{BB661C1E-80E8-7F42-A85B-46ADD9D6739B}" dt="2020-10-05T20:15:06.181" v="7760" actId="20577"/>
          <ac:spMkLst>
            <pc:docMk/>
            <pc:sldMk cId="1204620794" sldId="1173"/>
            <ac:spMk id="13" creationId="{80214C85-4602-A64F-8A18-B940445EC2CA}"/>
          </ac:spMkLst>
        </pc:spChg>
        <pc:picChg chg="add del">
          <ac:chgData name="Phyllipe Lima" userId="afbdb2a7827722fd" providerId="LiveId" clId="{BB661C1E-80E8-7F42-A85B-46ADD9D6739B}" dt="2020-10-05T23:02:26.521" v="7765" actId="478"/>
          <ac:picMkLst>
            <pc:docMk/>
            <pc:sldMk cId="1204620794" sldId="1173"/>
            <ac:picMk id="2" creationId="{BEF5FF46-E9AB-F34C-B25C-27D9B6C952E6}"/>
          </ac:picMkLst>
        </pc:picChg>
        <pc:picChg chg="add mod">
          <ac:chgData name="Phyllipe Lima" userId="afbdb2a7827722fd" providerId="LiveId" clId="{BB661C1E-80E8-7F42-A85B-46ADD9D6739B}" dt="2020-10-05T20:16:00.606" v="7763" actId="1076"/>
          <ac:picMkLst>
            <pc:docMk/>
            <pc:sldMk cId="1204620794" sldId="1173"/>
            <ac:picMk id="1026" creationId="{3ECCA809-D819-9140-A345-D11D3A1355AE}"/>
          </ac:picMkLst>
        </pc:picChg>
        <pc:picChg chg="del mod">
          <ac:chgData name="Phyllipe Lima" userId="afbdb2a7827722fd" providerId="LiveId" clId="{BB661C1E-80E8-7F42-A85B-46ADD9D6739B}" dt="2020-10-05T20:14:50.801" v="7757" actId="478"/>
          <ac:picMkLst>
            <pc:docMk/>
            <pc:sldMk cId="1204620794" sldId="1173"/>
            <ac:picMk id="2050" creationId="{5C3FE9D0-ECBD-FE40-8636-82397E823BFF}"/>
          </ac:picMkLst>
        </pc:picChg>
      </pc:sldChg>
      <pc:sldChg chg="addSp delSp modSp add mod">
        <pc:chgData name="Phyllipe Lima" userId="afbdb2a7827722fd" providerId="LiveId" clId="{BB661C1E-80E8-7F42-A85B-46ADD9D6739B}" dt="2020-10-05T23:04:45.974" v="7811" actId="1076"/>
        <pc:sldMkLst>
          <pc:docMk/>
          <pc:sldMk cId="1994550419" sldId="1174"/>
        </pc:sldMkLst>
        <pc:spChg chg="mod">
          <ac:chgData name="Phyllipe Lima" userId="afbdb2a7827722fd" providerId="LiveId" clId="{BB661C1E-80E8-7F42-A85B-46ADD9D6739B}" dt="2020-10-05T23:04:40.882" v="7808" actId="20577"/>
          <ac:spMkLst>
            <pc:docMk/>
            <pc:sldMk cId="1994550419" sldId="1174"/>
            <ac:spMk id="13" creationId="{80214C85-4602-A64F-8A18-B940445EC2CA}"/>
          </ac:spMkLst>
        </pc:spChg>
        <pc:picChg chg="add mod">
          <ac:chgData name="Phyllipe Lima" userId="afbdb2a7827722fd" providerId="LiveId" clId="{BB661C1E-80E8-7F42-A85B-46ADD9D6739B}" dt="2020-10-05T23:04:45.974" v="7811" actId="1076"/>
          <ac:picMkLst>
            <pc:docMk/>
            <pc:sldMk cId="1994550419" sldId="1174"/>
            <ac:picMk id="4" creationId="{C0E8308C-F6B4-0A4D-8B42-1EA259BA4898}"/>
          </ac:picMkLst>
        </pc:picChg>
        <pc:picChg chg="del">
          <ac:chgData name="Phyllipe Lima" userId="afbdb2a7827722fd" providerId="LiveId" clId="{BB661C1E-80E8-7F42-A85B-46ADD9D6739B}" dt="2020-10-05T23:02:37.155" v="7767" actId="478"/>
          <ac:picMkLst>
            <pc:docMk/>
            <pc:sldMk cId="1994550419" sldId="1174"/>
            <ac:picMk id="1026" creationId="{3ECCA809-D819-9140-A345-D11D3A1355AE}"/>
          </ac:picMkLst>
        </pc:picChg>
      </pc:sldChg>
      <pc:sldChg chg="addSp delSp modSp add mod modAnim">
        <pc:chgData name="Phyllipe Lima" userId="afbdb2a7827722fd" providerId="LiveId" clId="{BB661C1E-80E8-7F42-A85B-46ADD9D6739B}" dt="2020-10-05T23:18:14.786" v="7886" actId="1076"/>
        <pc:sldMkLst>
          <pc:docMk/>
          <pc:sldMk cId="489125097" sldId="1175"/>
        </pc:sldMkLst>
        <pc:spChg chg="add mod">
          <ac:chgData name="Phyllipe Lima" userId="afbdb2a7827722fd" providerId="LiveId" clId="{BB661C1E-80E8-7F42-A85B-46ADD9D6739B}" dt="2020-10-05T23:18:14.786" v="7886" actId="1076"/>
          <ac:spMkLst>
            <pc:docMk/>
            <pc:sldMk cId="489125097" sldId="1175"/>
            <ac:spMk id="6" creationId="{9A06BCDD-8004-7B4B-AD34-73F01D5527EE}"/>
          </ac:spMkLst>
        </pc:spChg>
        <pc:spChg chg="add mod">
          <ac:chgData name="Phyllipe Lima" userId="afbdb2a7827722fd" providerId="LiveId" clId="{BB661C1E-80E8-7F42-A85B-46ADD9D6739B}" dt="2020-10-05T23:18:10.067" v="7884" actId="14100"/>
          <ac:spMkLst>
            <pc:docMk/>
            <pc:sldMk cId="489125097" sldId="1175"/>
            <ac:spMk id="8" creationId="{CB89CCAF-A031-8E45-8A61-760AD90B07CA}"/>
          </ac:spMkLst>
        </pc:spChg>
        <pc:spChg chg="del mod">
          <ac:chgData name="Phyllipe Lima" userId="afbdb2a7827722fd" providerId="LiveId" clId="{BB661C1E-80E8-7F42-A85B-46ADD9D6739B}" dt="2020-10-05T23:05:17.545" v="7832" actId="478"/>
          <ac:spMkLst>
            <pc:docMk/>
            <pc:sldMk cId="489125097" sldId="1175"/>
            <ac:spMk id="13" creationId="{80214C85-4602-A64F-8A18-B940445EC2CA}"/>
          </ac:spMkLst>
        </pc:spChg>
        <pc:picChg chg="add del mod">
          <ac:chgData name="Phyllipe Lima" userId="afbdb2a7827722fd" providerId="LiveId" clId="{BB661C1E-80E8-7F42-A85B-46ADD9D6739B}" dt="2020-10-05T23:17:48.843" v="7878" actId="478"/>
          <ac:picMkLst>
            <pc:docMk/>
            <pc:sldMk cId="489125097" sldId="1175"/>
            <ac:picMk id="2" creationId="{8686BFC7-4903-DA4E-91D4-D1741D085FBD}"/>
          </ac:picMkLst>
        </pc:picChg>
        <pc:picChg chg="add mod">
          <ac:chgData name="Phyllipe Lima" userId="afbdb2a7827722fd" providerId="LiveId" clId="{BB661C1E-80E8-7F42-A85B-46ADD9D6739B}" dt="2020-10-05T23:18:05.038" v="7882" actId="1076"/>
          <ac:picMkLst>
            <pc:docMk/>
            <pc:sldMk cId="489125097" sldId="1175"/>
            <ac:picMk id="3" creationId="{F25C3876-7166-B04E-AB48-8F07C419FB80}"/>
          </ac:picMkLst>
        </pc:picChg>
        <pc:picChg chg="del">
          <ac:chgData name="Phyllipe Lima" userId="afbdb2a7827722fd" providerId="LiveId" clId="{BB661C1E-80E8-7F42-A85B-46ADD9D6739B}" dt="2020-10-05T23:05:18.677" v="7833" actId="478"/>
          <ac:picMkLst>
            <pc:docMk/>
            <pc:sldMk cId="489125097" sldId="1175"/>
            <ac:picMk id="4" creationId="{C0E8308C-F6B4-0A4D-8B42-1EA259BA4898}"/>
          </ac:picMkLst>
        </pc:picChg>
        <pc:picChg chg="add mod">
          <ac:chgData name="Phyllipe Lima" userId="afbdb2a7827722fd" providerId="LiveId" clId="{BB661C1E-80E8-7F42-A85B-46ADD9D6739B}" dt="2020-10-05T23:12:17.487" v="7836" actId="167"/>
          <ac:picMkLst>
            <pc:docMk/>
            <pc:sldMk cId="489125097" sldId="1175"/>
            <ac:picMk id="5" creationId="{3BB0CB27-038B-0C4B-9D13-5522308571DF}"/>
          </ac:picMkLst>
        </pc:picChg>
        <pc:picChg chg="add mod">
          <ac:chgData name="Phyllipe Lima" userId="afbdb2a7827722fd" providerId="LiveId" clId="{BB661C1E-80E8-7F42-A85B-46ADD9D6739B}" dt="2020-10-05T23:18:12.951" v="7885" actId="1076"/>
          <ac:picMkLst>
            <pc:docMk/>
            <pc:sldMk cId="489125097" sldId="1175"/>
            <ac:picMk id="7" creationId="{6ADA3F9D-2455-DE45-A816-137E632DFBC5}"/>
          </ac:picMkLst>
        </pc:picChg>
      </pc:sldChg>
      <pc:sldChg chg="addSp delSp modSp add mod">
        <pc:chgData name="Phyllipe Lima" userId="afbdb2a7827722fd" providerId="LiveId" clId="{BB661C1E-80E8-7F42-A85B-46ADD9D6739B}" dt="2020-10-06T00:23:00.517" v="8459" actId="14100"/>
        <pc:sldMkLst>
          <pc:docMk/>
          <pc:sldMk cId="4146073988" sldId="1176"/>
        </pc:sldMkLst>
        <pc:spChg chg="mod">
          <ac:chgData name="Phyllipe Lima" userId="afbdb2a7827722fd" providerId="LiveId" clId="{BB661C1E-80E8-7F42-A85B-46ADD9D6739B}" dt="2020-10-05T23:20:05.887" v="7937" actId="1076"/>
          <ac:spMkLst>
            <pc:docMk/>
            <pc:sldMk cId="4146073988" sldId="1176"/>
            <ac:spMk id="6" creationId="{9A06BCDD-8004-7B4B-AD34-73F01D5527EE}"/>
          </ac:spMkLst>
        </pc:spChg>
        <pc:spChg chg="mod">
          <ac:chgData name="Phyllipe Lima" userId="afbdb2a7827722fd" providerId="LiveId" clId="{BB661C1E-80E8-7F42-A85B-46ADD9D6739B}" dt="2020-10-06T00:23:00.517" v="8459" actId="14100"/>
          <ac:spMkLst>
            <pc:docMk/>
            <pc:sldMk cId="4146073988" sldId="1176"/>
            <ac:spMk id="8" creationId="{CB89CCAF-A031-8E45-8A61-760AD90B07CA}"/>
          </ac:spMkLst>
        </pc:spChg>
        <pc:picChg chg="add mod">
          <ac:chgData name="Phyllipe Lima" userId="afbdb2a7827722fd" providerId="LiveId" clId="{BB661C1E-80E8-7F42-A85B-46ADD9D6739B}" dt="2020-10-06T00:22:51.945" v="8446" actId="1037"/>
          <ac:picMkLst>
            <pc:docMk/>
            <pc:sldMk cId="4146073988" sldId="1176"/>
            <ac:picMk id="2" creationId="{21A8271B-F5F5-3742-831F-3A9F0B54444B}"/>
          </ac:picMkLst>
        </pc:picChg>
        <pc:picChg chg="del">
          <ac:chgData name="Phyllipe Lima" userId="afbdb2a7827722fd" providerId="LiveId" clId="{BB661C1E-80E8-7F42-A85B-46ADD9D6739B}" dt="2020-10-05T23:19:00.939" v="7888" actId="478"/>
          <ac:picMkLst>
            <pc:docMk/>
            <pc:sldMk cId="4146073988" sldId="1176"/>
            <ac:picMk id="3" creationId="{F25C3876-7166-B04E-AB48-8F07C419FB80}"/>
          </ac:picMkLst>
        </pc:picChg>
        <pc:picChg chg="mod">
          <ac:chgData name="Phyllipe Lima" userId="afbdb2a7827722fd" providerId="LiveId" clId="{BB661C1E-80E8-7F42-A85B-46ADD9D6739B}" dt="2020-10-05T23:19:16.289" v="7892"/>
          <ac:picMkLst>
            <pc:docMk/>
            <pc:sldMk cId="4146073988" sldId="1176"/>
            <ac:picMk id="5" creationId="{3BB0CB27-038B-0C4B-9D13-5522308571DF}"/>
          </ac:picMkLst>
        </pc:picChg>
        <pc:picChg chg="mod">
          <ac:chgData name="Phyllipe Lima" userId="afbdb2a7827722fd" providerId="LiveId" clId="{BB661C1E-80E8-7F42-A85B-46ADD9D6739B}" dt="2020-10-05T23:20:04.320" v="7936" actId="1076"/>
          <ac:picMkLst>
            <pc:docMk/>
            <pc:sldMk cId="4146073988" sldId="1176"/>
            <ac:picMk id="7" creationId="{6ADA3F9D-2455-DE45-A816-137E632DFBC5}"/>
          </ac:picMkLst>
        </pc:picChg>
      </pc:sldChg>
      <pc:sldChg chg="addSp delSp modSp add mod delAnim">
        <pc:chgData name="Phyllipe Lima" userId="afbdb2a7827722fd" providerId="LiveId" clId="{BB661C1E-80E8-7F42-A85B-46ADD9D6739B}" dt="2020-10-05T23:25:04.079" v="7955" actId="1076"/>
        <pc:sldMkLst>
          <pc:docMk/>
          <pc:sldMk cId="1227520249" sldId="1177"/>
        </pc:sldMkLst>
        <pc:spChg chg="del">
          <ac:chgData name="Phyllipe Lima" userId="afbdb2a7827722fd" providerId="LiveId" clId="{BB661C1E-80E8-7F42-A85B-46ADD9D6739B}" dt="2020-10-05T23:23:05.746" v="7940" actId="478"/>
          <ac:spMkLst>
            <pc:docMk/>
            <pc:sldMk cId="1227520249" sldId="1177"/>
            <ac:spMk id="6" creationId="{9A06BCDD-8004-7B4B-AD34-73F01D5527EE}"/>
          </ac:spMkLst>
        </pc:spChg>
        <pc:spChg chg="add del">
          <ac:chgData name="Phyllipe Lima" userId="afbdb2a7827722fd" providerId="LiveId" clId="{BB661C1E-80E8-7F42-A85B-46ADD9D6739B}" dt="2020-10-05T23:23:13.128" v="7945" actId="478"/>
          <ac:spMkLst>
            <pc:docMk/>
            <pc:sldMk cId="1227520249" sldId="1177"/>
            <ac:spMk id="8" creationId="{CB89CCAF-A031-8E45-8A61-760AD90B07CA}"/>
          </ac:spMkLst>
        </pc:spChg>
        <pc:picChg chg="del">
          <ac:chgData name="Phyllipe Lima" userId="afbdb2a7827722fd" providerId="LiveId" clId="{BB661C1E-80E8-7F42-A85B-46ADD9D6739B}" dt="2020-10-05T23:23:04.646" v="7939" actId="478"/>
          <ac:picMkLst>
            <pc:docMk/>
            <pc:sldMk cId="1227520249" sldId="1177"/>
            <ac:picMk id="2" creationId="{21A8271B-F5F5-3742-831F-3A9F0B54444B}"/>
          </ac:picMkLst>
        </pc:picChg>
        <pc:picChg chg="add del">
          <ac:chgData name="Phyllipe Lima" userId="afbdb2a7827722fd" providerId="LiveId" clId="{BB661C1E-80E8-7F42-A85B-46ADD9D6739B}" dt="2020-10-05T23:23:15.273" v="7947" actId="478"/>
          <ac:picMkLst>
            <pc:docMk/>
            <pc:sldMk cId="1227520249" sldId="1177"/>
            <ac:picMk id="5" creationId="{3BB0CB27-038B-0C4B-9D13-5522308571DF}"/>
          </ac:picMkLst>
        </pc:picChg>
        <pc:picChg chg="del">
          <ac:chgData name="Phyllipe Lima" userId="afbdb2a7827722fd" providerId="LiveId" clId="{BB661C1E-80E8-7F42-A85B-46ADD9D6739B}" dt="2020-10-05T23:23:13.872" v="7946" actId="478"/>
          <ac:picMkLst>
            <pc:docMk/>
            <pc:sldMk cId="1227520249" sldId="1177"/>
            <ac:picMk id="7" creationId="{6ADA3F9D-2455-DE45-A816-137E632DFBC5}"/>
          </ac:picMkLst>
        </pc:picChg>
        <pc:picChg chg="add mod">
          <ac:chgData name="Phyllipe Lima" userId="afbdb2a7827722fd" providerId="LiveId" clId="{BB661C1E-80E8-7F42-A85B-46ADD9D6739B}" dt="2020-10-05T23:25:04.079" v="7955" actId="1076"/>
          <ac:picMkLst>
            <pc:docMk/>
            <pc:sldMk cId="1227520249" sldId="1177"/>
            <ac:picMk id="1026" creationId="{D99B6797-36D3-9741-81F6-51F569DDED35}"/>
          </ac:picMkLst>
        </pc:picChg>
      </pc:sldChg>
      <pc:sldChg chg="addSp delSp modSp add mod">
        <pc:chgData name="Phyllipe Lima" userId="afbdb2a7827722fd" providerId="LiveId" clId="{BB661C1E-80E8-7F42-A85B-46ADD9D6739B}" dt="2020-10-05T23:28:50.396" v="8071" actId="1076"/>
        <pc:sldMkLst>
          <pc:docMk/>
          <pc:sldMk cId="2362055967" sldId="1178"/>
        </pc:sldMkLst>
        <pc:spChg chg="mod">
          <ac:chgData name="Phyllipe Lima" userId="afbdb2a7827722fd" providerId="LiveId" clId="{BB661C1E-80E8-7F42-A85B-46ADD9D6739B}" dt="2020-10-05T23:28:34.537" v="8069" actId="20577"/>
          <ac:spMkLst>
            <pc:docMk/>
            <pc:sldMk cId="2362055967" sldId="1178"/>
            <ac:spMk id="13" creationId="{80214C85-4602-A64F-8A18-B940445EC2CA}"/>
          </ac:spMkLst>
        </pc:spChg>
        <pc:picChg chg="del">
          <ac:chgData name="Phyllipe Lima" userId="afbdb2a7827722fd" providerId="LiveId" clId="{BB661C1E-80E8-7F42-A85B-46ADD9D6739B}" dt="2020-10-05T23:25:37.366" v="7986" actId="478"/>
          <ac:picMkLst>
            <pc:docMk/>
            <pc:sldMk cId="2362055967" sldId="1178"/>
            <ac:picMk id="4" creationId="{C0E8308C-F6B4-0A4D-8B42-1EA259BA4898}"/>
          </ac:picMkLst>
        </pc:picChg>
        <pc:picChg chg="add mod">
          <ac:chgData name="Phyllipe Lima" userId="afbdb2a7827722fd" providerId="LiveId" clId="{BB661C1E-80E8-7F42-A85B-46ADD9D6739B}" dt="2020-10-05T23:28:50.396" v="8071" actId="1076"/>
          <ac:picMkLst>
            <pc:docMk/>
            <pc:sldMk cId="2362055967" sldId="1178"/>
            <ac:picMk id="5" creationId="{9A75363F-C695-EC42-980D-33575E1465BF}"/>
          </ac:picMkLst>
        </pc:picChg>
      </pc:sldChg>
      <pc:sldChg chg="addSp delSp modSp add mod">
        <pc:chgData name="Phyllipe Lima" userId="afbdb2a7827722fd" providerId="LiveId" clId="{BB661C1E-80E8-7F42-A85B-46ADD9D6739B}" dt="2020-10-05T23:33:53.032" v="8197" actId="1076"/>
        <pc:sldMkLst>
          <pc:docMk/>
          <pc:sldMk cId="2715469522" sldId="1179"/>
        </pc:sldMkLst>
        <pc:spChg chg="mod">
          <ac:chgData name="Phyllipe Lima" userId="afbdb2a7827722fd" providerId="LiveId" clId="{BB661C1E-80E8-7F42-A85B-46ADD9D6739B}" dt="2020-10-05T23:33:17.885" v="8191" actId="20577"/>
          <ac:spMkLst>
            <pc:docMk/>
            <pc:sldMk cId="2715469522" sldId="1179"/>
            <ac:spMk id="13" creationId="{80214C85-4602-A64F-8A18-B940445EC2CA}"/>
          </ac:spMkLst>
        </pc:spChg>
        <pc:picChg chg="del">
          <ac:chgData name="Phyllipe Lima" userId="afbdb2a7827722fd" providerId="LiveId" clId="{BB661C1E-80E8-7F42-A85B-46ADD9D6739B}" dt="2020-10-05T23:33:15.395" v="8190" actId="478"/>
          <ac:picMkLst>
            <pc:docMk/>
            <pc:sldMk cId="2715469522" sldId="1179"/>
            <ac:picMk id="5" creationId="{9A75363F-C695-EC42-980D-33575E1465BF}"/>
          </ac:picMkLst>
        </pc:picChg>
        <pc:picChg chg="add mod">
          <ac:chgData name="Phyllipe Lima" userId="afbdb2a7827722fd" providerId="LiveId" clId="{BB661C1E-80E8-7F42-A85B-46ADD9D6739B}" dt="2020-10-05T23:33:53.032" v="8197" actId="1076"/>
          <ac:picMkLst>
            <pc:docMk/>
            <pc:sldMk cId="2715469522" sldId="1179"/>
            <ac:picMk id="1026" creationId="{1298D2B9-C0AD-E84A-B0AC-355B1BADFFA7}"/>
          </ac:picMkLst>
        </pc:picChg>
      </pc:sldChg>
      <pc:sldChg chg="addSp delSp modSp add mod setBg">
        <pc:chgData name="Phyllipe Lima" userId="afbdb2a7827722fd" providerId="LiveId" clId="{BB661C1E-80E8-7F42-A85B-46ADD9D6739B}" dt="2020-10-05T23:42:39.178" v="8263" actId="1076"/>
        <pc:sldMkLst>
          <pc:docMk/>
          <pc:sldMk cId="1411645344" sldId="1180"/>
        </pc:sldMkLst>
        <pc:spChg chg="del">
          <ac:chgData name="Phyllipe Lima" userId="afbdb2a7827722fd" providerId="LiveId" clId="{BB661C1E-80E8-7F42-A85B-46ADD9D6739B}" dt="2020-10-05T23:35:05.583" v="8200" actId="478"/>
          <ac:spMkLst>
            <pc:docMk/>
            <pc:sldMk cId="1411645344" sldId="1180"/>
            <ac:spMk id="13" creationId="{80214C85-4602-A64F-8A18-B940445EC2CA}"/>
          </ac:spMkLst>
        </pc:spChg>
        <pc:spChg chg="add mod">
          <ac:chgData name="Phyllipe Lima" userId="afbdb2a7827722fd" providerId="LiveId" clId="{BB661C1E-80E8-7F42-A85B-46ADD9D6739B}" dt="2020-10-05T23:42:22.555" v="8256" actId="14100"/>
          <ac:spMkLst>
            <pc:docMk/>
            <pc:sldMk cId="1411645344" sldId="1180"/>
            <ac:spMk id="18" creationId="{401C2ABB-E8C4-E043-AAED-B80117A0CAFE}"/>
          </ac:spMkLst>
        </pc:spChg>
        <pc:spChg chg="add mod">
          <ac:chgData name="Phyllipe Lima" userId="afbdb2a7827722fd" providerId="LiveId" clId="{BB661C1E-80E8-7F42-A85B-46ADD9D6739B}" dt="2020-10-05T23:42:35.392" v="8261" actId="14100"/>
          <ac:spMkLst>
            <pc:docMk/>
            <pc:sldMk cId="1411645344" sldId="1180"/>
            <ac:spMk id="19" creationId="{ABE8DDC7-403D-4E45-8ADF-32E6227EBC07}"/>
          </ac:spMkLst>
        </pc:spChg>
        <pc:picChg chg="add del mod">
          <ac:chgData name="Phyllipe Lima" userId="afbdb2a7827722fd" providerId="LiveId" clId="{BB661C1E-80E8-7F42-A85B-46ADD9D6739B}" dt="2020-10-05T23:37:56.127" v="8220" actId="478"/>
          <ac:picMkLst>
            <pc:docMk/>
            <pc:sldMk cId="1411645344" sldId="1180"/>
            <ac:picMk id="2" creationId="{012CED78-5D81-6E4B-BBBF-FF65CF5B340D}"/>
          </ac:picMkLst>
        </pc:picChg>
        <pc:picChg chg="add mod">
          <ac:chgData name="Phyllipe Lima" userId="afbdb2a7827722fd" providerId="LiveId" clId="{BB661C1E-80E8-7F42-A85B-46ADD9D6739B}" dt="2020-10-05T23:40:26.827" v="8233" actId="26606"/>
          <ac:picMkLst>
            <pc:docMk/>
            <pc:sldMk cId="1411645344" sldId="1180"/>
            <ac:picMk id="3" creationId="{03A73BA0-3C27-D84E-A90B-02C789C01E0F}"/>
          </ac:picMkLst>
        </pc:picChg>
        <pc:picChg chg="add mod ord">
          <ac:chgData name="Phyllipe Lima" userId="afbdb2a7827722fd" providerId="LiveId" clId="{BB661C1E-80E8-7F42-A85B-46ADD9D6739B}" dt="2020-10-05T23:42:28.110" v="8259" actId="1076"/>
          <ac:picMkLst>
            <pc:docMk/>
            <pc:sldMk cId="1411645344" sldId="1180"/>
            <ac:picMk id="4" creationId="{A4D8DB9E-32DB-9346-A771-E09C28272A80}"/>
          </ac:picMkLst>
        </pc:picChg>
        <pc:picChg chg="add mod ord">
          <ac:chgData name="Phyllipe Lima" userId="afbdb2a7827722fd" providerId="LiveId" clId="{BB661C1E-80E8-7F42-A85B-46ADD9D6739B}" dt="2020-10-05T23:40:26.827" v="8233" actId="26606"/>
          <ac:picMkLst>
            <pc:docMk/>
            <pc:sldMk cId="1411645344" sldId="1180"/>
            <ac:picMk id="5" creationId="{E82EDCB0-719F-0E45-A2D2-03043D28843E}"/>
          </ac:picMkLst>
        </pc:picChg>
        <pc:picChg chg="add mod">
          <ac:chgData name="Phyllipe Lima" userId="afbdb2a7827722fd" providerId="LiveId" clId="{BB661C1E-80E8-7F42-A85B-46ADD9D6739B}" dt="2020-10-05T23:40:26.827" v="8233" actId="26606"/>
          <ac:picMkLst>
            <pc:docMk/>
            <pc:sldMk cId="1411645344" sldId="1180"/>
            <ac:picMk id="6" creationId="{D1BF93B1-178D-3D4B-A255-03FF356B5A07}"/>
          </ac:picMkLst>
        </pc:picChg>
        <pc:picChg chg="add del mod">
          <ac:chgData name="Phyllipe Lima" userId="afbdb2a7827722fd" providerId="LiveId" clId="{BB661C1E-80E8-7F42-A85B-46ADD9D6739B}" dt="2020-10-05T23:42:08.652" v="8250" actId="478"/>
          <ac:picMkLst>
            <pc:docMk/>
            <pc:sldMk cId="1411645344" sldId="1180"/>
            <ac:picMk id="17" creationId="{9181C304-3A9C-2F4D-B5F2-F3A8F5735614}"/>
          </ac:picMkLst>
        </pc:picChg>
        <pc:picChg chg="del">
          <ac:chgData name="Phyllipe Lima" userId="afbdb2a7827722fd" providerId="LiveId" clId="{BB661C1E-80E8-7F42-A85B-46ADD9D6739B}" dt="2020-10-05T23:35:03.745" v="8199" actId="478"/>
          <ac:picMkLst>
            <pc:docMk/>
            <pc:sldMk cId="1411645344" sldId="1180"/>
            <ac:picMk id="1026" creationId="{1298D2B9-C0AD-E84A-B0AC-355B1BADFFA7}"/>
          </ac:picMkLst>
        </pc:picChg>
        <pc:picChg chg="add mod">
          <ac:chgData name="Phyllipe Lima" userId="afbdb2a7827722fd" providerId="LiveId" clId="{BB661C1E-80E8-7F42-A85B-46ADD9D6739B}" dt="2020-10-05T23:42:39.178" v="8263" actId="1076"/>
          <ac:picMkLst>
            <pc:docMk/>
            <pc:sldMk cId="1411645344" sldId="1180"/>
            <ac:picMk id="3074" creationId="{17974318-ABFE-6F47-A0F0-4BE250D01796}"/>
          </ac:picMkLst>
        </pc:picChg>
        <pc:picChg chg="add mod">
          <ac:chgData name="Phyllipe Lima" userId="afbdb2a7827722fd" providerId="LiveId" clId="{BB661C1E-80E8-7F42-A85B-46ADD9D6739B}" dt="2020-10-05T23:42:17.524" v="8254" actId="1076"/>
          <ac:picMkLst>
            <pc:docMk/>
            <pc:sldMk cId="1411645344" sldId="1180"/>
            <ac:picMk id="3076" creationId="{1C61AB9E-4394-3E4E-B94D-C68364401581}"/>
          </ac:picMkLst>
        </pc:picChg>
        <pc:cxnChg chg="add del">
          <ac:chgData name="Phyllipe Lima" userId="afbdb2a7827722fd" providerId="LiveId" clId="{BB661C1E-80E8-7F42-A85B-46ADD9D6739B}" dt="2020-10-05T23:40:26.827" v="8233" actId="26606"/>
          <ac:cxnSpMkLst>
            <pc:docMk/>
            <pc:sldMk cId="1411645344" sldId="1180"/>
            <ac:cxnSpMk id="71" creationId="{B817B4B8-5E01-4B44-BC25-876D56C12149}"/>
          </ac:cxnSpMkLst>
        </pc:cxnChg>
        <pc:cxnChg chg="add del">
          <ac:chgData name="Phyllipe Lima" userId="afbdb2a7827722fd" providerId="LiveId" clId="{BB661C1E-80E8-7F42-A85B-46ADD9D6739B}" dt="2020-10-05T23:40:26.827" v="8233" actId="26606"/>
          <ac:cxnSpMkLst>
            <pc:docMk/>
            <pc:sldMk cId="1411645344" sldId="1180"/>
            <ac:cxnSpMk id="73" creationId="{D683D1A4-93E5-4A4D-B103-8223A220EB2B}"/>
          </ac:cxnSpMkLst>
        </pc:cxnChg>
        <pc:cxnChg chg="add del">
          <ac:chgData name="Phyllipe Lima" userId="afbdb2a7827722fd" providerId="LiveId" clId="{BB661C1E-80E8-7F42-A85B-46ADD9D6739B}" dt="2020-10-05T23:40:26.827" v="8233" actId="26606"/>
          <ac:cxnSpMkLst>
            <pc:docMk/>
            <pc:sldMk cId="1411645344" sldId="1180"/>
            <ac:cxnSpMk id="75" creationId="{B0E8ABF4-C289-489E-BEFB-3077F9D9C773}"/>
          </ac:cxnSpMkLst>
        </pc:cxnChg>
        <pc:cxnChg chg="add del">
          <ac:chgData name="Phyllipe Lima" userId="afbdb2a7827722fd" providerId="LiveId" clId="{BB661C1E-80E8-7F42-A85B-46ADD9D6739B}" dt="2020-10-05T23:40:26.827" v="8233" actId="26606"/>
          <ac:cxnSpMkLst>
            <pc:docMk/>
            <pc:sldMk cId="1411645344" sldId="1180"/>
            <ac:cxnSpMk id="77" creationId="{7989CFA0-35DD-4943-B365-488C66B9B192}"/>
          </ac:cxnSpMkLst>
        </pc:cxnChg>
        <pc:cxnChg chg="add del">
          <ac:chgData name="Phyllipe Lima" userId="afbdb2a7827722fd" providerId="LiveId" clId="{BB661C1E-80E8-7F42-A85B-46ADD9D6739B}" dt="2020-10-05T23:40:26.827" v="8233" actId="26606"/>
          <ac:cxnSpMkLst>
            <pc:docMk/>
            <pc:sldMk cId="1411645344" sldId="1180"/>
            <ac:cxnSpMk id="79" creationId="{688AD040-1A2B-4FB4-A345-7B9F3E5ED9B0}"/>
          </ac:cxnSpMkLst>
        </pc:cxnChg>
        <pc:cxnChg chg="add del">
          <ac:chgData name="Phyllipe Lima" userId="afbdb2a7827722fd" providerId="LiveId" clId="{BB661C1E-80E8-7F42-A85B-46ADD9D6739B}" dt="2020-10-05T23:40:26.827" v="8233" actId="26606"/>
          <ac:cxnSpMkLst>
            <pc:docMk/>
            <pc:sldMk cId="1411645344" sldId="1180"/>
            <ac:cxnSpMk id="81" creationId="{823B704A-724B-41D6-8F33-76939E727D2A}"/>
          </ac:cxnSpMkLst>
        </pc:cxnChg>
      </pc:sldChg>
      <pc:sldChg chg="addSp delSp modSp add mod">
        <pc:chgData name="Phyllipe Lima" userId="afbdb2a7827722fd" providerId="LiveId" clId="{BB661C1E-80E8-7F42-A85B-46ADD9D6739B}" dt="2020-10-06T00:01:07.047" v="8297" actId="14100"/>
        <pc:sldMkLst>
          <pc:docMk/>
          <pc:sldMk cId="2890385309" sldId="1181"/>
        </pc:sldMkLst>
        <pc:spChg chg="mod">
          <ac:chgData name="Phyllipe Lima" userId="afbdb2a7827722fd" providerId="LiveId" clId="{BB661C1E-80E8-7F42-A85B-46ADD9D6739B}" dt="2020-10-05T23:59:53.864" v="8293" actId="20577"/>
          <ac:spMkLst>
            <pc:docMk/>
            <pc:sldMk cId="2890385309" sldId="1181"/>
            <ac:spMk id="13" creationId="{80214C85-4602-A64F-8A18-B940445EC2CA}"/>
          </ac:spMkLst>
        </pc:spChg>
        <pc:picChg chg="add mod">
          <ac:chgData name="Phyllipe Lima" userId="afbdb2a7827722fd" providerId="LiveId" clId="{BB661C1E-80E8-7F42-A85B-46ADD9D6739B}" dt="2020-10-06T00:01:07.047" v="8297" actId="14100"/>
          <ac:picMkLst>
            <pc:docMk/>
            <pc:sldMk cId="2890385309" sldId="1181"/>
            <ac:picMk id="4" creationId="{3BCCC7B4-4E56-F942-AB6F-F028EB990DC7}"/>
          </ac:picMkLst>
        </pc:picChg>
        <pc:picChg chg="del">
          <ac:chgData name="Phyllipe Lima" userId="afbdb2a7827722fd" providerId="LiveId" clId="{BB661C1E-80E8-7F42-A85B-46ADD9D6739B}" dt="2020-10-05T23:59:55.548" v="8294" actId="478"/>
          <ac:picMkLst>
            <pc:docMk/>
            <pc:sldMk cId="2890385309" sldId="1181"/>
            <ac:picMk id="5" creationId="{9A75363F-C695-EC42-980D-33575E1465BF}"/>
          </ac:picMkLst>
        </pc:picChg>
      </pc:sldChg>
      <pc:sldChg chg="addSp delSp modSp add mod modAnim">
        <pc:chgData name="Phyllipe Lima" userId="afbdb2a7827722fd" providerId="LiveId" clId="{BB661C1E-80E8-7F42-A85B-46ADD9D6739B}" dt="2020-10-06T00:08:20.192" v="8341" actId="404"/>
        <pc:sldMkLst>
          <pc:docMk/>
          <pc:sldMk cId="4145887745" sldId="1182"/>
        </pc:sldMkLst>
        <pc:spChg chg="add mod">
          <ac:chgData name="Phyllipe Lima" userId="afbdb2a7827722fd" providerId="LiveId" clId="{BB661C1E-80E8-7F42-A85B-46ADD9D6739B}" dt="2020-10-06T00:08:20.192" v="8341" actId="404"/>
          <ac:spMkLst>
            <pc:docMk/>
            <pc:sldMk cId="4145887745" sldId="1182"/>
            <ac:spMk id="11" creationId="{66614FDE-AD40-5742-A38C-7355F2543D81}"/>
          </ac:spMkLst>
        </pc:spChg>
        <pc:spChg chg="add mod">
          <ac:chgData name="Phyllipe Lima" userId="afbdb2a7827722fd" providerId="LiveId" clId="{BB661C1E-80E8-7F42-A85B-46ADD9D6739B}" dt="2020-10-06T00:07:03.912" v="8316" actId="14100"/>
          <ac:spMkLst>
            <pc:docMk/>
            <pc:sldMk cId="4145887745" sldId="1182"/>
            <ac:spMk id="13" creationId="{22A41C7F-CC82-2A4F-97B8-4974803098B9}"/>
          </ac:spMkLst>
        </pc:spChg>
        <pc:spChg chg="del">
          <ac:chgData name="Phyllipe Lima" userId="afbdb2a7827722fd" providerId="LiveId" clId="{BB661C1E-80E8-7F42-A85B-46ADD9D6739B}" dt="2020-10-06T00:01:47.120" v="8306" actId="478"/>
          <ac:spMkLst>
            <pc:docMk/>
            <pc:sldMk cId="4145887745" sldId="1182"/>
            <ac:spMk id="18" creationId="{401C2ABB-E8C4-E043-AAED-B80117A0CAFE}"/>
          </ac:spMkLst>
        </pc:spChg>
        <pc:spChg chg="del">
          <ac:chgData name="Phyllipe Lima" userId="afbdb2a7827722fd" providerId="LiveId" clId="{BB661C1E-80E8-7F42-A85B-46ADD9D6739B}" dt="2020-10-06T00:01:45.736" v="8304" actId="478"/>
          <ac:spMkLst>
            <pc:docMk/>
            <pc:sldMk cId="4145887745" sldId="1182"/>
            <ac:spMk id="19" creationId="{ABE8DDC7-403D-4E45-8ADF-32E6227EBC07}"/>
          </ac:spMkLst>
        </pc:spChg>
        <pc:picChg chg="add mod">
          <ac:chgData name="Phyllipe Lima" userId="afbdb2a7827722fd" providerId="LiveId" clId="{BB661C1E-80E8-7F42-A85B-46ADD9D6739B}" dt="2020-10-06T00:01:54.973" v="8312" actId="1076"/>
          <ac:picMkLst>
            <pc:docMk/>
            <pc:sldMk cId="4145887745" sldId="1182"/>
            <ac:picMk id="2" creationId="{974F5BAF-7760-B84D-8BBB-0CA2AE050935}"/>
          </ac:picMkLst>
        </pc:picChg>
        <pc:picChg chg="del">
          <ac:chgData name="Phyllipe Lima" userId="afbdb2a7827722fd" providerId="LiveId" clId="{BB661C1E-80E8-7F42-A85B-46ADD9D6739B}" dt="2020-10-06T00:01:28.236" v="8300" actId="478"/>
          <ac:picMkLst>
            <pc:docMk/>
            <pc:sldMk cId="4145887745" sldId="1182"/>
            <ac:picMk id="3" creationId="{03A73BA0-3C27-D84E-A90B-02C789C01E0F}"/>
          </ac:picMkLst>
        </pc:picChg>
        <pc:picChg chg="del">
          <ac:chgData name="Phyllipe Lima" userId="afbdb2a7827722fd" providerId="LiveId" clId="{BB661C1E-80E8-7F42-A85B-46ADD9D6739B}" dt="2020-10-06T00:01:28.884" v="8301" actId="478"/>
          <ac:picMkLst>
            <pc:docMk/>
            <pc:sldMk cId="4145887745" sldId="1182"/>
            <ac:picMk id="4" creationId="{A4D8DB9E-32DB-9346-A771-E09C28272A80}"/>
          </ac:picMkLst>
        </pc:picChg>
        <pc:picChg chg="mod">
          <ac:chgData name="Phyllipe Lima" userId="afbdb2a7827722fd" providerId="LiveId" clId="{BB661C1E-80E8-7F42-A85B-46ADD9D6739B}" dt="2020-10-06T00:07:57.627" v="8326" actId="167"/>
          <ac:picMkLst>
            <pc:docMk/>
            <pc:sldMk cId="4145887745" sldId="1182"/>
            <ac:picMk id="5" creationId="{E82EDCB0-719F-0E45-A2D2-03043D28843E}"/>
          </ac:picMkLst>
        </pc:picChg>
        <pc:picChg chg="del">
          <ac:chgData name="Phyllipe Lima" userId="afbdb2a7827722fd" providerId="LiveId" clId="{BB661C1E-80E8-7F42-A85B-46ADD9D6739B}" dt="2020-10-06T00:01:26.796" v="8299" actId="478"/>
          <ac:picMkLst>
            <pc:docMk/>
            <pc:sldMk cId="4145887745" sldId="1182"/>
            <ac:picMk id="6" creationId="{D1BF93B1-178D-3D4B-A255-03FF356B5A07}"/>
          </ac:picMkLst>
        </pc:picChg>
        <pc:picChg chg="add mod">
          <ac:chgData name="Phyllipe Lima" userId="afbdb2a7827722fd" providerId="LiveId" clId="{BB661C1E-80E8-7F42-A85B-46ADD9D6739B}" dt="2020-10-06T00:07:22.116" v="8319" actId="1076"/>
          <ac:picMkLst>
            <pc:docMk/>
            <pc:sldMk cId="4145887745" sldId="1182"/>
            <ac:picMk id="12" creationId="{7746AC5B-494F-1149-A204-1CD62DCEC60A}"/>
          </ac:picMkLst>
        </pc:picChg>
        <pc:picChg chg="del">
          <ac:chgData name="Phyllipe Lima" userId="afbdb2a7827722fd" providerId="LiveId" clId="{BB661C1E-80E8-7F42-A85B-46ADD9D6739B}" dt="2020-10-06T00:01:30.009" v="8302" actId="478"/>
          <ac:picMkLst>
            <pc:docMk/>
            <pc:sldMk cId="4145887745" sldId="1182"/>
            <ac:picMk id="3074" creationId="{17974318-ABFE-6F47-A0F0-4BE250D01796}"/>
          </ac:picMkLst>
        </pc:picChg>
        <pc:picChg chg="del">
          <ac:chgData name="Phyllipe Lima" userId="afbdb2a7827722fd" providerId="LiveId" clId="{BB661C1E-80E8-7F42-A85B-46ADD9D6739B}" dt="2020-10-06T00:01:30.545" v="8303" actId="478"/>
          <ac:picMkLst>
            <pc:docMk/>
            <pc:sldMk cId="4145887745" sldId="1182"/>
            <ac:picMk id="3076" creationId="{1C61AB9E-4394-3E4E-B94D-C68364401581}"/>
          </ac:picMkLst>
        </pc:picChg>
      </pc:sldChg>
      <pc:sldChg chg="addSp delSp modSp add mod">
        <pc:chgData name="Phyllipe Lima" userId="afbdb2a7827722fd" providerId="LiveId" clId="{BB661C1E-80E8-7F42-A85B-46ADD9D6739B}" dt="2020-10-06T00:10:35.702" v="8432" actId="1076"/>
        <pc:sldMkLst>
          <pc:docMk/>
          <pc:sldMk cId="2505524008" sldId="1183"/>
        </pc:sldMkLst>
        <pc:spChg chg="mod">
          <ac:chgData name="Phyllipe Lima" userId="afbdb2a7827722fd" providerId="LiveId" clId="{BB661C1E-80E8-7F42-A85B-46ADD9D6739B}" dt="2020-10-06T00:10:30.217" v="8430" actId="113"/>
          <ac:spMkLst>
            <pc:docMk/>
            <pc:sldMk cId="2505524008" sldId="1183"/>
            <ac:spMk id="13" creationId="{80214C85-4602-A64F-8A18-B940445EC2CA}"/>
          </ac:spMkLst>
        </pc:spChg>
        <pc:picChg chg="del">
          <ac:chgData name="Phyllipe Lima" userId="afbdb2a7827722fd" providerId="LiveId" clId="{BB661C1E-80E8-7F42-A85B-46ADD9D6739B}" dt="2020-10-06T00:09:20.301" v="8419" actId="478"/>
          <ac:picMkLst>
            <pc:docMk/>
            <pc:sldMk cId="2505524008" sldId="1183"/>
            <ac:picMk id="1026" creationId="{1298D2B9-C0AD-E84A-B0AC-355B1BADFFA7}"/>
          </ac:picMkLst>
        </pc:picChg>
        <pc:picChg chg="add mod">
          <ac:chgData name="Phyllipe Lima" userId="afbdb2a7827722fd" providerId="LiveId" clId="{BB661C1E-80E8-7F42-A85B-46ADD9D6739B}" dt="2020-10-06T00:10:35.702" v="8432" actId="1076"/>
          <ac:picMkLst>
            <pc:docMk/>
            <pc:sldMk cId="2505524008" sldId="1183"/>
            <ac:picMk id="5122" creationId="{E051E967-BC93-344F-BA73-64483B93EDEC}"/>
          </ac:picMkLst>
        </pc:picChg>
      </pc:sldChg>
      <pc:sldChg chg="addSp delSp modSp add mod">
        <pc:chgData name="Phyllipe Lima" userId="afbdb2a7827722fd" providerId="LiveId" clId="{BB661C1E-80E8-7F42-A85B-46ADD9D6739B}" dt="2020-10-06T00:24:48.682" v="8552" actId="1076"/>
        <pc:sldMkLst>
          <pc:docMk/>
          <pc:sldMk cId="1132980416" sldId="1184"/>
        </pc:sldMkLst>
        <pc:spChg chg="mod">
          <ac:chgData name="Phyllipe Lima" userId="afbdb2a7827722fd" providerId="LiveId" clId="{BB661C1E-80E8-7F42-A85B-46ADD9D6739B}" dt="2020-10-06T00:24:26.528" v="8547" actId="20577"/>
          <ac:spMkLst>
            <pc:docMk/>
            <pc:sldMk cId="1132980416" sldId="1184"/>
            <ac:spMk id="13" creationId="{80214C85-4602-A64F-8A18-B940445EC2CA}"/>
          </ac:spMkLst>
        </pc:spChg>
        <pc:picChg chg="add mod">
          <ac:chgData name="Phyllipe Lima" userId="afbdb2a7827722fd" providerId="LiveId" clId="{BB661C1E-80E8-7F42-A85B-46ADD9D6739B}" dt="2020-10-06T00:24:48.682" v="8552" actId="1076"/>
          <ac:picMkLst>
            <pc:docMk/>
            <pc:sldMk cId="1132980416" sldId="1184"/>
            <ac:picMk id="4" creationId="{962F68F3-44CC-B74E-A229-B77B08018B11}"/>
          </ac:picMkLst>
        </pc:picChg>
        <pc:picChg chg="del">
          <ac:chgData name="Phyllipe Lima" userId="afbdb2a7827722fd" providerId="LiveId" clId="{BB661C1E-80E8-7F42-A85B-46ADD9D6739B}" dt="2020-10-06T00:24:15.927" v="8534" actId="478"/>
          <ac:picMkLst>
            <pc:docMk/>
            <pc:sldMk cId="1132980416" sldId="1184"/>
            <ac:picMk id="5" creationId="{9A75363F-C695-EC42-980D-33575E1465BF}"/>
          </ac:picMkLst>
        </pc:picChg>
      </pc:sldChg>
      <pc:sldChg chg="add del">
        <pc:chgData name="Phyllipe Lima" userId="afbdb2a7827722fd" providerId="LiveId" clId="{BB661C1E-80E8-7F42-A85B-46ADD9D6739B}" dt="2020-10-06T00:25:51.073" v="8554"/>
        <pc:sldMkLst>
          <pc:docMk/>
          <pc:sldMk cId="1085860010" sldId="1185"/>
        </pc:sldMkLst>
      </pc:sldChg>
      <pc:sldChg chg="addSp delSp modSp add mod">
        <pc:chgData name="Phyllipe Lima" userId="afbdb2a7827722fd" providerId="LiveId" clId="{BB661C1E-80E8-7F42-A85B-46ADD9D6739B}" dt="2020-10-06T00:28:16.077" v="8699" actId="1076"/>
        <pc:sldMkLst>
          <pc:docMk/>
          <pc:sldMk cId="1114786750" sldId="1185"/>
        </pc:sldMkLst>
        <pc:spChg chg="mod">
          <ac:chgData name="Phyllipe Lima" userId="afbdb2a7827722fd" providerId="LiveId" clId="{BB661C1E-80E8-7F42-A85B-46ADD9D6739B}" dt="2020-10-06T00:26:31.130" v="8692" actId="20577"/>
          <ac:spMkLst>
            <pc:docMk/>
            <pc:sldMk cId="1114786750" sldId="1185"/>
            <ac:spMk id="13" creationId="{80214C85-4602-A64F-8A18-B940445EC2CA}"/>
          </ac:spMkLst>
        </pc:spChg>
        <pc:picChg chg="del">
          <ac:chgData name="Phyllipe Lima" userId="afbdb2a7827722fd" providerId="LiveId" clId="{BB661C1E-80E8-7F42-A85B-46ADD9D6739B}" dt="2020-10-06T00:26:21.806" v="8685" actId="478"/>
          <ac:picMkLst>
            <pc:docMk/>
            <pc:sldMk cId="1114786750" sldId="1185"/>
            <ac:picMk id="4" creationId="{962F68F3-44CC-B74E-A229-B77B08018B11}"/>
          </ac:picMkLst>
        </pc:picChg>
        <pc:picChg chg="add mod">
          <ac:chgData name="Phyllipe Lima" userId="afbdb2a7827722fd" providerId="LiveId" clId="{BB661C1E-80E8-7F42-A85B-46ADD9D6739B}" dt="2020-10-06T00:28:16.077" v="8699" actId="1076"/>
          <ac:picMkLst>
            <pc:docMk/>
            <pc:sldMk cId="1114786750" sldId="1185"/>
            <ac:picMk id="1026" creationId="{60D7A1A2-B194-4347-A971-37C3E027431E}"/>
          </ac:picMkLst>
        </pc:picChg>
      </pc:sldChg>
      <pc:sldChg chg="addSp delSp modSp add mod">
        <pc:chgData name="Phyllipe Lima" userId="afbdb2a7827722fd" providerId="LiveId" clId="{BB661C1E-80E8-7F42-A85B-46ADD9D6739B}" dt="2020-10-06T02:47:25.221" v="9246" actId="20577"/>
        <pc:sldMkLst>
          <pc:docMk/>
          <pc:sldMk cId="1161193673" sldId="1186"/>
        </pc:sldMkLst>
        <pc:spChg chg="mod">
          <ac:chgData name="Phyllipe Lima" userId="afbdb2a7827722fd" providerId="LiveId" clId="{BB661C1E-80E8-7F42-A85B-46ADD9D6739B}" dt="2020-10-06T02:47:25.221" v="9246" actId="20577"/>
          <ac:spMkLst>
            <pc:docMk/>
            <pc:sldMk cId="1161193673" sldId="1186"/>
            <ac:spMk id="13" creationId="{80214C85-4602-A64F-8A18-B940445EC2CA}"/>
          </ac:spMkLst>
        </pc:spChg>
        <pc:picChg chg="del">
          <ac:chgData name="Phyllipe Lima" userId="afbdb2a7827722fd" providerId="LiveId" clId="{BB661C1E-80E8-7F42-A85B-46ADD9D6739B}" dt="2020-10-06T00:29:15.498" v="8738" actId="478"/>
          <ac:picMkLst>
            <pc:docMk/>
            <pc:sldMk cId="1161193673" sldId="1186"/>
            <ac:picMk id="1026" creationId="{861942AC-6F52-B544-8FB6-3FB74900BFFC}"/>
          </ac:picMkLst>
        </pc:picChg>
        <pc:picChg chg="add mod">
          <ac:chgData name="Phyllipe Lima" userId="afbdb2a7827722fd" providerId="LiveId" clId="{BB661C1E-80E8-7F42-A85B-46ADD9D6739B}" dt="2020-10-06T00:29:34.636" v="8740" actId="1076"/>
          <ac:picMkLst>
            <pc:docMk/>
            <pc:sldMk cId="1161193673" sldId="1186"/>
            <ac:picMk id="2050" creationId="{A46BDCFA-EC16-F84A-AB72-B4B9128FAC65}"/>
          </ac:picMkLst>
        </pc:picChg>
      </pc:sldChg>
      <pc:sldChg chg="addSp delSp modSp add mod modAnim">
        <pc:chgData name="Phyllipe Lima" userId="afbdb2a7827722fd" providerId="LiveId" clId="{BB661C1E-80E8-7F42-A85B-46ADD9D6739B}" dt="2020-10-06T01:24:29.856" v="8825"/>
        <pc:sldMkLst>
          <pc:docMk/>
          <pc:sldMk cId="2746510916" sldId="1187"/>
        </pc:sldMkLst>
        <pc:spChg chg="mod">
          <ac:chgData name="Phyllipe Lima" userId="afbdb2a7827722fd" providerId="LiveId" clId="{BB661C1E-80E8-7F42-A85B-46ADD9D6739B}" dt="2020-10-06T00:45:11.573" v="8822" actId="114"/>
          <ac:spMkLst>
            <pc:docMk/>
            <pc:sldMk cId="2746510916" sldId="1187"/>
            <ac:spMk id="13" creationId="{80214C85-4602-A64F-8A18-B940445EC2CA}"/>
          </ac:spMkLst>
        </pc:spChg>
        <pc:picChg chg="add mod">
          <ac:chgData name="Phyllipe Lima" userId="afbdb2a7827722fd" providerId="LiveId" clId="{BB661C1E-80E8-7F42-A85B-46ADD9D6739B}" dt="2020-10-06T00:45:17.087" v="8823" actId="1076"/>
          <ac:picMkLst>
            <pc:docMk/>
            <pc:sldMk cId="2746510916" sldId="1187"/>
            <ac:picMk id="4" creationId="{7F2EBF43-B2F9-5248-8499-EA9F6B224951}"/>
          </ac:picMkLst>
        </pc:picChg>
        <pc:picChg chg="del">
          <ac:chgData name="Phyllipe Lima" userId="afbdb2a7827722fd" providerId="LiveId" clId="{BB661C1E-80E8-7F42-A85B-46ADD9D6739B}" dt="2020-10-06T00:44:39.754" v="8742" actId="478"/>
          <ac:picMkLst>
            <pc:docMk/>
            <pc:sldMk cId="2746510916" sldId="1187"/>
            <ac:picMk id="1026" creationId="{60D7A1A2-B194-4347-A971-37C3E027431E}"/>
          </ac:picMkLst>
        </pc:picChg>
      </pc:sldChg>
      <pc:sldChg chg="addSp delSp modSp add mod">
        <pc:chgData name="Phyllipe Lima" userId="afbdb2a7827722fd" providerId="LiveId" clId="{BB661C1E-80E8-7F42-A85B-46ADD9D6739B}" dt="2020-10-06T01:31:43.771" v="8898" actId="113"/>
        <pc:sldMkLst>
          <pc:docMk/>
          <pc:sldMk cId="1669510423" sldId="1188"/>
        </pc:sldMkLst>
        <pc:spChg chg="mod">
          <ac:chgData name="Phyllipe Lima" userId="afbdb2a7827722fd" providerId="LiveId" clId="{BB661C1E-80E8-7F42-A85B-46ADD9D6739B}" dt="2020-10-06T01:31:43.771" v="8898" actId="113"/>
          <ac:spMkLst>
            <pc:docMk/>
            <pc:sldMk cId="1669510423" sldId="1188"/>
            <ac:spMk id="13" creationId="{80214C85-4602-A64F-8A18-B940445EC2CA}"/>
          </ac:spMkLst>
        </pc:spChg>
        <pc:picChg chg="add mod">
          <ac:chgData name="Phyllipe Lima" userId="afbdb2a7827722fd" providerId="LiveId" clId="{BB661C1E-80E8-7F42-A85B-46ADD9D6739B}" dt="2020-10-06T01:30:08.740" v="8831" actId="1076"/>
          <ac:picMkLst>
            <pc:docMk/>
            <pc:sldMk cId="1669510423" sldId="1188"/>
            <ac:picMk id="2" creationId="{15E72366-8158-9C48-9D10-A545DDE84389}"/>
          </ac:picMkLst>
        </pc:picChg>
        <pc:picChg chg="del">
          <ac:chgData name="Phyllipe Lima" userId="afbdb2a7827722fd" providerId="LiveId" clId="{BB661C1E-80E8-7F42-A85B-46ADD9D6739B}" dt="2020-10-06T01:28:52.117" v="8827" actId="478"/>
          <ac:picMkLst>
            <pc:docMk/>
            <pc:sldMk cId="1669510423" sldId="1188"/>
            <ac:picMk id="1026" creationId="{60D7A1A2-B194-4347-A971-37C3E027431E}"/>
          </ac:picMkLst>
        </pc:picChg>
      </pc:sldChg>
      <pc:sldChg chg="delSp modSp add mod">
        <pc:chgData name="Phyllipe Lima" userId="afbdb2a7827722fd" providerId="LiveId" clId="{BB661C1E-80E8-7F42-A85B-46ADD9D6739B}" dt="2020-10-07T15:04:15.576" v="14520" actId="122"/>
        <pc:sldMkLst>
          <pc:docMk/>
          <pc:sldMk cId="824636540" sldId="1189"/>
        </pc:sldMkLst>
        <pc:spChg chg="mod">
          <ac:chgData name="Phyllipe Lima" userId="afbdb2a7827722fd" providerId="LiveId" clId="{BB661C1E-80E8-7F42-A85B-46ADD9D6739B}" dt="2020-10-07T15:04:15.576" v="14520" actId="122"/>
          <ac:spMkLst>
            <pc:docMk/>
            <pc:sldMk cId="824636540" sldId="1189"/>
            <ac:spMk id="13" creationId="{80214C85-4602-A64F-8A18-B940445EC2CA}"/>
          </ac:spMkLst>
        </pc:spChg>
        <pc:picChg chg="del">
          <ac:chgData name="Phyllipe Lima" userId="afbdb2a7827722fd" providerId="LiveId" clId="{BB661C1E-80E8-7F42-A85B-46ADD9D6739B}" dt="2020-10-06T01:40:26.126" v="8995" actId="478"/>
          <ac:picMkLst>
            <pc:docMk/>
            <pc:sldMk cId="824636540" sldId="1189"/>
            <ac:picMk id="2" creationId="{15E72366-8158-9C48-9D10-A545DDE84389}"/>
          </ac:picMkLst>
        </pc:picChg>
      </pc:sldChg>
      <pc:sldChg chg="addSp delSp modSp add del mod">
        <pc:chgData name="Phyllipe Lima" userId="afbdb2a7827722fd" providerId="LiveId" clId="{BB661C1E-80E8-7F42-A85B-46ADD9D6739B}" dt="2020-10-06T10:11:25.940" v="9605" actId="2696"/>
        <pc:sldMkLst>
          <pc:docMk/>
          <pc:sldMk cId="3375112983" sldId="1190"/>
        </pc:sldMkLst>
        <pc:spChg chg="del">
          <ac:chgData name="Phyllipe Lima" userId="afbdb2a7827722fd" providerId="LiveId" clId="{BB661C1E-80E8-7F42-A85B-46ADD9D6739B}" dt="2020-10-06T01:45:19.045" v="9073" actId="478"/>
          <ac:spMkLst>
            <pc:docMk/>
            <pc:sldMk cId="3375112983" sldId="1190"/>
            <ac:spMk id="13" creationId="{80214C85-4602-A64F-8A18-B940445EC2CA}"/>
          </ac:spMkLst>
        </pc:spChg>
        <pc:picChg chg="add mod modCrop">
          <ac:chgData name="Phyllipe Lima" userId="afbdb2a7827722fd" providerId="LiveId" clId="{BB661C1E-80E8-7F42-A85B-46ADD9D6739B}" dt="2020-10-06T02:41:40.875" v="9175" actId="732"/>
          <ac:picMkLst>
            <pc:docMk/>
            <pc:sldMk cId="3375112983" sldId="1190"/>
            <ac:picMk id="2" creationId="{610822C7-061D-D34A-97C2-7C26241B8817}"/>
          </ac:picMkLst>
        </pc:picChg>
        <pc:picChg chg="add mod">
          <ac:chgData name="Phyllipe Lima" userId="afbdb2a7827722fd" providerId="LiveId" clId="{BB661C1E-80E8-7F42-A85B-46ADD9D6739B}" dt="2020-10-06T02:40:18.555" v="9092" actId="167"/>
          <ac:picMkLst>
            <pc:docMk/>
            <pc:sldMk cId="3375112983" sldId="1190"/>
            <ac:picMk id="4" creationId="{989FF0B3-0D65-5B41-AC91-127BA3C03203}"/>
          </ac:picMkLst>
        </pc:picChg>
      </pc:sldChg>
      <pc:sldChg chg="addSp delSp modSp add mod modAnim">
        <pc:chgData name="Phyllipe Lima" userId="afbdb2a7827722fd" providerId="LiveId" clId="{BB661C1E-80E8-7F42-A85B-46ADD9D6739B}" dt="2020-10-08T15:35:24.196" v="17016" actId="14100"/>
        <pc:sldMkLst>
          <pc:docMk/>
          <pc:sldMk cId="3960245751" sldId="1190"/>
        </pc:sldMkLst>
        <pc:spChg chg="add mod">
          <ac:chgData name="Phyllipe Lima" userId="afbdb2a7827722fd" providerId="LiveId" clId="{BB661C1E-80E8-7F42-A85B-46ADD9D6739B}" dt="2020-10-08T15:35:24.196" v="17016" actId="14100"/>
          <ac:spMkLst>
            <pc:docMk/>
            <pc:sldMk cId="3960245751" sldId="1190"/>
            <ac:spMk id="5" creationId="{511667C0-F84E-664D-8CB1-E3F2D8F7257B}"/>
          </ac:spMkLst>
        </pc:spChg>
        <pc:spChg chg="add mod">
          <ac:chgData name="Phyllipe Lima" userId="afbdb2a7827722fd" providerId="LiveId" clId="{BB661C1E-80E8-7F42-A85B-46ADD9D6739B}" dt="2020-10-08T15:35:09.565" v="17010" actId="14100"/>
          <ac:spMkLst>
            <pc:docMk/>
            <pc:sldMk cId="3960245751" sldId="1190"/>
            <ac:spMk id="6" creationId="{F74DCC83-3696-704A-9D76-5C1F7EF6CCFE}"/>
          </ac:spMkLst>
        </pc:spChg>
        <pc:spChg chg="add mod">
          <ac:chgData name="Phyllipe Lima" userId="afbdb2a7827722fd" providerId="LiveId" clId="{BB661C1E-80E8-7F42-A85B-46ADD9D6739B}" dt="2020-10-08T15:34:41.011" v="16989" actId="14100"/>
          <ac:spMkLst>
            <pc:docMk/>
            <pc:sldMk cId="3960245751" sldId="1190"/>
            <ac:spMk id="13" creationId="{2EAEC50A-27A4-3640-8B65-CA1B90570762}"/>
          </ac:spMkLst>
        </pc:spChg>
        <pc:picChg chg="del mod">
          <ac:chgData name="Phyllipe Lima" userId="afbdb2a7827722fd" providerId="LiveId" clId="{BB661C1E-80E8-7F42-A85B-46ADD9D6739B}" dt="2020-10-08T15:34:12.711" v="16980" actId="478"/>
          <ac:picMkLst>
            <pc:docMk/>
            <pc:sldMk cId="3960245751" sldId="1190"/>
            <ac:picMk id="2" creationId="{610822C7-061D-D34A-97C2-7C26241B8817}"/>
          </ac:picMkLst>
        </pc:picChg>
        <pc:picChg chg="add mod">
          <ac:chgData name="Phyllipe Lima" userId="afbdb2a7827722fd" providerId="LiveId" clId="{BB661C1E-80E8-7F42-A85B-46ADD9D6739B}" dt="2020-10-08T15:34:34.327" v="16986" actId="14100"/>
          <ac:picMkLst>
            <pc:docMk/>
            <pc:sldMk cId="3960245751" sldId="1190"/>
            <ac:picMk id="3" creationId="{51CAC01B-AB20-C74B-9D17-31DFF388D342}"/>
          </ac:picMkLst>
        </pc:picChg>
        <pc:picChg chg="mod">
          <ac:chgData name="Phyllipe Lima" userId="afbdb2a7827722fd" providerId="LiveId" clId="{BB661C1E-80E8-7F42-A85B-46ADD9D6739B}" dt="2020-10-08T15:34:25.410" v="16983"/>
          <ac:picMkLst>
            <pc:docMk/>
            <pc:sldMk cId="3960245751" sldId="1190"/>
            <ac:picMk id="4" creationId="{989FF0B3-0D65-5B41-AC91-127BA3C03203}"/>
          </ac:picMkLst>
        </pc:picChg>
        <pc:picChg chg="add mod">
          <ac:chgData name="Phyllipe Lima" userId="afbdb2a7827722fd" providerId="LiveId" clId="{BB661C1E-80E8-7F42-A85B-46ADD9D6739B}" dt="2020-10-08T15:35:18.871" v="17014" actId="1076"/>
          <ac:picMkLst>
            <pc:docMk/>
            <pc:sldMk cId="3960245751" sldId="1190"/>
            <ac:picMk id="12" creationId="{5CC80CA5-7B13-874A-8A37-F1709667ED67}"/>
          </ac:picMkLst>
        </pc:picChg>
        <pc:cxnChg chg="add mod">
          <ac:chgData name="Phyllipe Lima" userId="afbdb2a7827722fd" providerId="LiveId" clId="{BB661C1E-80E8-7F42-A85B-46ADD9D6739B}" dt="2020-10-08T15:35:20.961" v="17015" actId="14100"/>
          <ac:cxnSpMkLst>
            <pc:docMk/>
            <pc:sldMk cId="3960245751" sldId="1190"/>
            <ac:cxnSpMk id="7" creationId="{A6CA9351-7F92-5B4C-A19A-A0AF412C875C}"/>
          </ac:cxnSpMkLst>
        </pc:cxnChg>
        <pc:cxnChg chg="add mod">
          <ac:chgData name="Phyllipe Lima" userId="afbdb2a7827722fd" providerId="LiveId" clId="{BB661C1E-80E8-7F42-A85B-46ADD9D6739B}" dt="2020-10-08T15:35:13.738" v="17012" actId="14100"/>
          <ac:cxnSpMkLst>
            <pc:docMk/>
            <pc:sldMk cId="3960245751" sldId="1190"/>
            <ac:cxnSpMk id="9" creationId="{582A379D-42E8-0540-BABF-3E73FB86A908}"/>
          </ac:cxnSpMkLst>
        </pc:cxnChg>
      </pc:sldChg>
      <pc:sldChg chg="addSp delSp modSp add mod delAnim modAnim">
        <pc:chgData name="Phyllipe Lima" userId="afbdb2a7827722fd" providerId="LiveId" clId="{BB661C1E-80E8-7F42-A85B-46ADD9D6739B}" dt="2020-10-06T10:19:31.108" v="9797" actId="14100"/>
        <pc:sldMkLst>
          <pc:docMk/>
          <pc:sldMk cId="131487259" sldId="1191"/>
        </pc:sldMkLst>
        <pc:spChg chg="add mod">
          <ac:chgData name="Phyllipe Lima" userId="afbdb2a7827722fd" providerId="LiveId" clId="{BB661C1E-80E8-7F42-A85B-46ADD9D6739B}" dt="2020-10-06T10:19:31.108" v="9797" actId="14100"/>
          <ac:spMkLst>
            <pc:docMk/>
            <pc:sldMk cId="131487259" sldId="1191"/>
            <ac:spMk id="5" creationId="{F7B8D3AB-9CE0-8B4A-9CF8-046C6F8FDB4A}"/>
          </ac:spMkLst>
        </pc:spChg>
        <pc:spChg chg="add del mod">
          <ac:chgData name="Phyllipe Lima" userId="afbdb2a7827722fd" providerId="LiveId" clId="{BB661C1E-80E8-7F42-A85B-46ADD9D6739B}" dt="2020-10-06T10:19:17.970" v="9792" actId="478"/>
          <ac:spMkLst>
            <pc:docMk/>
            <pc:sldMk cId="131487259" sldId="1191"/>
            <ac:spMk id="7" creationId="{A424EE3E-6C41-C544-B719-26FB2F9100E9}"/>
          </ac:spMkLst>
        </pc:spChg>
        <pc:spChg chg="add mod">
          <ac:chgData name="Phyllipe Lima" userId="afbdb2a7827722fd" providerId="LiveId" clId="{BB661C1E-80E8-7F42-A85B-46ADD9D6739B}" dt="2020-10-06T10:19:29.346" v="9796" actId="14100"/>
          <ac:spMkLst>
            <pc:docMk/>
            <pc:sldMk cId="131487259" sldId="1191"/>
            <ac:spMk id="9" creationId="{EEC41A4F-44CE-AF46-B05E-53AAEAE8282E}"/>
          </ac:spMkLst>
        </pc:spChg>
        <pc:picChg chg="add del mod">
          <ac:chgData name="Phyllipe Lima" userId="afbdb2a7827722fd" providerId="LiveId" clId="{BB661C1E-80E8-7F42-A85B-46ADD9D6739B}" dt="2020-10-06T10:18:50.268" v="9782" actId="478"/>
          <ac:picMkLst>
            <pc:docMk/>
            <pc:sldMk cId="131487259" sldId="1191"/>
            <ac:picMk id="2" creationId="{70B51795-B9E8-2242-A26A-AEFB29E2AB34}"/>
          </ac:picMkLst>
        </pc:picChg>
        <pc:picChg chg="del mod">
          <ac:chgData name="Phyllipe Lima" userId="afbdb2a7827722fd" providerId="LiveId" clId="{BB661C1E-80E8-7F42-A85B-46ADD9D6739B}" dt="2020-10-06T10:17:54.230" v="9770" actId="478"/>
          <ac:picMkLst>
            <pc:docMk/>
            <pc:sldMk cId="131487259" sldId="1191"/>
            <ac:picMk id="3" creationId="{213E0894-EA91-AB40-8EC0-5D205B9A85AD}"/>
          </ac:picMkLst>
        </pc:picChg>
        <pc:picChg chg="mod">
          <ac:chgData name="Phyllipe Lima" userId="afbdb2a7827722fd" providerId="LiveId" clId="{BB661C1E-80E8-7F42-A85B-46ADD9D6739B}" dt="2020-10-06T10:19:04.046" v="9786"/>
          <ac:picMkLst>
            <pc:docMk/>
            <pc:sldMk cId="131487259" sldId="1191"/>
            <ac:picMk id="4" creationId="{BC2E8636-EF65-574D-BB97-594740E33021}"/>
          </ac:picMkLst>
        </pc:picChg>
        <pc:picChg chg="add del mod">
          <ac:chgData name="Phyllipe Lima" userId="afbdb2a7827722fd" providerId="LiveId" clId="{BB661C1E-80E8-7F42-A85B-46ADD9D6739B}" dt="2020-10-06T10:19:22.214" v="9793" actId="478"/>
          <ac:picMkLst>
            <pc:docMk/>
            <pc:sldMk cId="131487259" sldId="1191"/>
            <ac:picMk id="6" creationId="{6E8F7CF2-40E9-014F-9EE3-B269F65446D9}"/>
          </ac:picMkLst>
        </pc:picChg>
        <pc:picChg chg="add mod">
          <ac:chgData name="Phyllipe Lima" userId="afbdb2a7827722fd" providerId="LiveId" clId="{BB661C1E-80E8-7F42-A85B-46ADD9D6739B}" dt="2020-10-06T10:18:54.290" v="9785" actId="1076"/>
          <ac:picMkLst>
            <pc:docMk/>
            <pc:sldMk cId="131487259" sldId="1191"/>
            <ac:picMk id="8" creationId="{33BFD808-0FA2-574C-9834-FA1CB80B4B46}"/>
          </ac:picMkLst>
        </pc:picChg>
      </pc:sldChg>
      <pc:sldChg chg="addSp delSp modSp add del mod">
        <pc:chgData name="Phyllipe Lima" userId="afbdb2a7827722fd" providerId="LiveId" clId="{BB661C1E-80E8-7F42-A85B-46ADD9D6739B}" dt="2020-10-06T10:11:25.951" v="9606" actId="2696"/>
        <pc:sldMkLst>
          <pc:docMk/>
          <pc:sldMk cId="582870117" sldId="1191"/>
        </pc:sldMkLst>
        <pc:picChg chg="del">
          <ac:chgData name="Phyllipe Lima" userId="afbdb2a7827722fd" providerId="LiveId" clId="{BB661C1E-80E8-7F42-A85B-46ADD9D6739B}" dt="2020-10-06T01:48:23.105" v="9076" actId="478"/>
          <ac:picMkLst>
            <pc:docMk/>
            <pc:sldMk cId="582870117" sldId="1191"/>
            <ac:picMk id="2" creationId="{610822C7-061D-D34A-97C2-7C26241B8817}"/>
          </ac:picMkLst>
        </pc:picChg>
        <pc:picChg chg="add mod">
          <ac:chgData name="Phyllipe Lima" userId="afbdb2a7827722fd" providerId="LiveId" clId="{BB661C1E-80E8-7F42-A85B-46ADD9D6739B}" dt="2020-10-06T02:41:57.520" v="9180" actId="1076"/>
          <ac:picMkLst>
            <pc:docMk/>
            <pc:sldMk cId="582870117" sldId="1191"/>
            <ac:picMk id="3" creationId="{213E0894-EA91-AB40-8EC0-5D205B9A85AD}"/>
          </ac:picMkLst>
        </pc:picChg>
        <pc:picChg chg="add mod">
          <ac:chgData name="Phyllipe Lima" userId="afbdb2a7827722fd" providerId="LiveId" clId="{BB661C1E-80E8-7F42-A85B-46ADD9D6739B}" dt="2020-10-06T02:41:52.932" v="9177" actId="167"/>
          <ac:picMkLst>
            <pc:docMk/>
            <pc:sldMk cId="582870117" sldId="1191"/>
            <ac:picMk id="4" creationId="{BC2E8636-EF65-574D-BB97-594740E33021}"/>
          </ac:picMkLst>
        </pc:picChg>
      </pc:sldChg>
      <pc:sldChg chg="addSp delSp modSp add del mod">
        <pc:chgData name="Phyllipe Lima" userId="afbdb2a7827722fd" providerId="LiveId" clId="{BB661C1E-80E8-7F42-A85B-46ADD9D6739B}" dt="2020-10-06T10:11:25.973" v="9608" actId="2696"/>
        <pc:sldMkLst>
          <pc:docMk/>
          <pc:sldMk cId="4423070" sldId="1192"/>
        </pc:sldMkLst>
        <pc:picChg chg="add del">
          <ac:chgData name="Phyllipe Lima" userId="afbdb2a7827722fd" providerId="LiveId" clId="{BB661C1E-80E8-7F42-A85B-46ADD9D6739B}" dt="2020-10-06T02:42:06.070" v="9182" actId="21"/>
          <ac:picMkLst>
            <pc:docMk/>
            <pc:sldMk cId="4423070" sldId="1192"/>
            <ac:picMk id="2" creationId="{4A22FE72-FE0D-3D45-9BC4-7B128E4DE036}"/>
          </ac:picMkLst>
        </pc:picChg>
        <pc:picChg chg="del">
          <ac:chgData name="Phyllipe Lima" userId="afbdb2a7827722fd" providerId="LiveId" clId="{BB661C1E-80E8-7F42-A85B-46ADD9D6739B}" dt="2020-10-06T01:50:36.061" v="9079" actId="478"/>
          <ac:picMkLst>
            <pc:docMk/>
            <pc:sldMk cId="4423070" sldId="1192"/>
            <ac:picMk id="3" creationId="{213E0894-EA91-AB40-8EC0-5D205B9A85AD}"/>
          </ac:picMkLst>
        </pc:picChg>
        <pc:picChg chg="add mod">
          <ac:chgData name="Phyllipe Lima" userId="afbdb2a7827722fd" providerId="LiveId" clId="{BB661C1E-80E8-7F42-A85B-46ADD9D6739B}" dt="2020-10-06T02:42:25.700" v="9189"/>
          <ac:picMkLst>
            <pc:docMk/>
            <pc:sldMk cId="4423070" sldId="1192"/>
            <ac:picMk id="4" creationId="{F8B49411-E7C1-AD43-8F4B-CF7B2EB9A06F}"/>
          </ac:picMkLst>
        </pc:picChg>
        <pc:picChg chg="add mod">
          <ac:chgData name="Phyllipe Lima" userId="afbdb2a7827722fd" providerId="LiveId" clId="{BB661C1E-80E8-7F42-A85B-46ADD9D6739B}" dt="2020-10-06T02:42:38.580" v="9192" actId="1076"/>
          <ac:picMkLst>
            <pc:docMk/>
            <pc:sldMk cId="4423070" sldId="1192"/>
            <ac:picMk id="5" creationId="{D9E87A54-C68B-B34E-B74C-A7A484427E79}"/>
          </ac:picMkLst>
        </pc:picChg>
      </pc:sldChg>
      <pc:sldChg chg="addSp modSp add mod modAnim">
        <pc:chgData name="Phyllipe Lima" userId="afbdb2a7827722fd" providerId="LiveId" clId="{BB661C1E-80E8-7F42-A85B-46ADD9D6739B}" dt="2020-10-06T10:20:36.899" v="9886" actId="14100"/>
        <pc:sldMkLst>
          <pc:docMk/>
          <pc:sldMk cId="3130180400" sldId="1192"/>
        </pc:sldMkLst>
        <pc:spChg chg="add mod">
          <ac:chgData name="Phyllipe Lima" userId="afbdb2a7827722fd" providerId="LiveId" clId="{BB661C1E-80E8-7F42-A85B-46ADD9D6739B}" dt="2020-10-06T10:20:36.899" v="9886" actId="14100"/>
          <ac:spMkLst>
            <pc:docMk/>
            <pc:sldMk cId="3130180400" sldId="1192"/>
            <ac:spMk id="7" creationId="{ACA46C97-595C-1F4B-A20D-63A10CA4DFD9}"/>
          </ac:spMkLst>
        </pc:spChg>
        <pc:picChg chg="mod">
          <ac:chgData name="Phyllipe Lima" userId="afbdb2a7827722fd" providerId="LiveId" clId="{BB661C1E-80E8-7F42-A85B-46ADD9D6739B}" dt="2020-10-06T10:19:46.934" v="9799" actId="1076"/>
          <ac:picMkLst>
            <pc:docMk/>
            <pc:sldMk cId="3130180400" sldId="1192"/>
            <ac:picMk id="4" creationId="{F8B49411-E7C1-AD43-8F4B-CF7B2EB9A06F}"/>
          </ac:picMkLst>
        </pc:picChg>
        <pc:picChg chg="add mod">
          <ac:chgData name="Phyllipe Lima" userId="afbdb2a7827722fd" providerId="LiveId" clId="{BB661C1E-80E8-7F42-A85B-46ADD9D6739B}" dt="2020-10-06T10:19:48.583" v="9800" actId="1076"/>
          <ac:picMkLst>
            <pc:docMk/>
            <pc:sldMk cId="3130180400" sldId="1192"/>
            <ac:picMk id="6" creationId="{75751A42-919A-094B-BB3E-68F53255A6D4}"/>
          </ac:picMkLst>
        </pc:picChg>
      </pc:sldChg>
      <pc:sldChg chg="addSp delSp modSp add del mod">
        <pc:chgData name="Phyllipe Lima" userId="afbdb2a7827722fd" providerId="LiveId" clId="{BB661C1E-80E8-7F42-A85B-46ADD9D6739B}" dt="2020-10-06T02:42:46.803" v="9193" actId="2696"/>
        <pc:sldMkLst>
          <pc:docMk/>
          <pc:sldMk cId="3275759795" sldId="1193"/>
        </pc:sldMkLst>
        <pc:picChg chg="del">
          <ac:chgData name="Phyllipe Lima" userId="afbdb2a7827722fd" providerId="LiveId" clId="{BB661C1E-80E8-7F42-A85B-46ADD9D6739B}" dt="2020-10-06T01:55:10.021" v="9082" actId="478"/>
          <ac:picMkLst>
            <pc:docMk/>
            <pc:sldMk cId="3275759795" sldId="1193"/>
            <ac:picMk id="2" creationId="{4A22FE72-FE0D-3D45-9BC4-7B128E4DE036}"/>
          </ac:picMkLst>
        </pc:picChg>
        <pc:picChg chg="add mod modCrop">
          <ac:chgData name="Phyllipe Lima" userId="afbdb2a7827722fd" providerId="LiveId" clId="{BB661C1E-80E8-7F42-A85B-46ADD9D6739B}" dt="2020-10-06T01:55:38.553" v="9086" actId="1076"/>
          <ac:picMkLst>
            <pc:docMk/>
            <pc:sldMk cId="3275759795" sldId="1193"/>
            <ac:picMk id="3" creationId="{A5C81575-14C6-1147-94F7-DAFB60924F3A}"/>
          </ac:picMkLst>
        </pc:picChg>
      </pc:sldChg>
      <pc:sldChg chg="addSp delSp modSp add del mod">
        <pc:chgData name="Phyllipe Lima" userId="afbdb2a7827722fd" providerId="LiveId" clId="{BB661C1E-80E8-7F42-A85B-46ADD9D6739B}" dt="2020-10-06T10:11:25.984" v="9609" actId="2696"/>
        <pc:sldMkLst>
          <pc:docMk/>
          <pc:sldMk cId="442729133" sldId="1194"/>
        </pc:sldMkLst>
        <pc:picChg chg="add mod">
          <ac:chgData name="Phyllipe Lima" userId="afbdb2a7827722fd" providerId="LiveId" clId="{BB661C1E-80E8-7F42-A85B-46ADD9D6739B}" dt="2020-10-06T02:43:00.609" v="9197" actId="1076"/>
          <ac:picMkLst>
            <pc:docMk/>
            <pc:sldMk cId="442729133" sldId="1194"/>
            <ac:picMk id="2" creationId="{ECE3B459-5388-BD4D-A9D7-1C98AAA3DC6F}"/>
          </ac:picMkLst>
        </pc:picChg>
        <pc:picChg chg="del">
          <ac:chgData name="Phyllipe Lima" userId="afbdb2a7827722fd" providerId="LiveId" clId="{BB661C1E-80E8-7F42-A85B-46ADD9D6739B}" dt="2020-10-06T01:57:06.212" v="9088" actId="478"/>
          <ac:picMkLst>
            <pc:docMk/>
            <pc:sldMk cId="442729133" sldId="1194"/>
            <ac:picMk id="3" creationId="{A5C81575-14C6-1147-94F7-DAFB60924F3A}"/>
          </ac:picMkLst>
        </pc:picChg>
        <pc:picChg chg="add mod">
          <ac:chgData name="Phyllipe Lima" userId="afbdb2a7827722fd" providerId="LiveId" clId="{BB661C1E-80E8-7F42-A85B-46ADD9D6739B}" dt="2020-10-06T02:42:55.257" v="9195" actId="167"/>
          <ac:picMkLst>
            <pc:docMk/>
            <pc:sldMk cId="442729133" sldId="1194"/>
            <ac:picMk id="4" creationId="{9CE9FA20-0F32-A343-A0BB-4BC767F47E30}"/>
          </ac:picMkLst>
        </pc:picChg>
      </pc:sldChg>
      <pc:sldChg chg="addSp delSp modSp add mod modAnim">
        <pc:chgData name="Phyllipe Lima" userId="afbdb2a7827722fd" providerId="LiveId" clId="{BB661C1E-80E8-7F42-A85B-46ADD9D6739B}" dt="2020-10-06T10:23:24.476" v="9965" actId="1076"/>
        <pc:sldMkLst>
          <pc:docMk/>
          <pc:sldMk cId="3902985072" sldId="1194"/>
        </pc:sldMkLst>
        <pc:spChg chg="add mod">
          <ac:chgData name="Phyllipe Lima" userId="afbdb2a7827722fd" providerId="LiveId" clId="{BB661C1E-80E8-7F42-A85B-46ADD9D6739B}" dt="2020-10-06T10:22:36.512" v="9896" actId="14100"/>
          <ac:spMkLst>
            <pc:docMk/>
            <pc:sldMk cId="3902985072" sldId="1194"/>
            <ac:spMk id="5" creationId="{99D20B83-B1B4-CB41-B536-EF94C38B3BA0}"/>
          </ac:spMkLst>
        </pc:spChg>
        <pc:spChg chg="add mod">
          <ac:chgData name="Phyllipe Lima" userId="afbdb2a7827722fd" providerId="LiveId" clId="{BB661C1E-80E8-7F42-A85B-46ADD9D6739B}" dt="2020-10-06T10:23:24.476" v="9965" actId="1076"/>
          <ac:spMkLst>
            <pc:docMk/>
            <pc:sldMk cId="3902985072" sldId="1194"/>
            <ac:spMk id="7" creationId="{71AFF712-F10B-354D-96DB-92670184CD30}"/>
          </ac:spMkLst>
        </pc:spChg>
        <pc:picChg chg="del mod">
          <ac:chgData name="Phyllipe Lima" userId="afbdb2a7827722fd" providerId="LiveId" clId="{BB661C1E-80E8-7F42-A85B-46ADD9D6739B}" dt="2020-10-06T10:22:16.035" v="9889" actId="478"/>
          <ac:picMkLst>
            <pc:docMk/>
            <pc:sldMk cId="3902985072" sldId="1194"/>
            <ac:picMk id="2" creationId="{ECE3B459-5388-BD4D-A9D7-1C98AAA3DC6F}"/>
          </ac:picMkLst>
        </pc:picChg>
        <pc:picChg chg="add mod">
          <ac:chgData name="Phyllipe Lima" userId="afbdb2a7827722fd" providerId="LiveId" clId="{BB661C1E-80E8-7F42-A85B-46ADD9D6739B}" dt="2020-10-06T10:22:23.455" v="9892" actId="1076"/>
          <ac:picMkLst>
            <pc:docMk/>
            <pc:sldMk cId="3902985072" sldId="1194"/>
            <ac:picMk id="3" creationId="{A0D5D02D-870B-CB45-A475-363AF7116974}"/>
          </ac:picMkLst>
        </pc:picChg>
        <pc:picChg chg="add mod">
          <ac:chgData name="Phyllipe Lima" userId="afbdb2a7827722fd" providerId="LiveId" clId="{BB661C1E-80E8-7F42-A85B-46ADD9D6739B}" dt="2020-10-06T10:22:42.367" v="9897"/>
          <ac:picMkLst>
            <pc:docMk/>
            <pc:sldMk cId="3902985072" sldId="1194"/>
            <ac:picMk id="6" creationId="{B0956F4D-C1AB-A844-A488-F0AB7BE28C6D}"/>
          </ac:picMkLst>
        </pc:picChg>
      </pc:sldChg>
      <pc:sldChg chg="modSp add del mod">
        <pc:chgData name="Phyllipe Lima" userId="afbdb2a7827722fd" providerId="LiveId" clId="{BB661C1E-80E8-7F42-A85B-46ADD9D6739B}" dt="2020-10-06T10:11:25.929" v="9604" actId="2696"/>
        <pc:sldMkLst>
          <pc:docMk/>
          <pc:sldMk cId="1644689851" sldId="1195"/>
        </pc:sldMkLst>
        <pc:spChg chg="mod">
          <ac:chgData name="Phyllipe Lima" userId="afbdb2a7827722fd" providerId="LiveId" clId="{BB661C1E-80E8-7F42-A85B-46ADD9D6739B}" dt="2020-10-06T02:40:57.543" v="9173" actId="20577"/>
          <ac:spMkLst>
            <pc:docMk/>
            <pc:sldMk cId="1644689851" sldId="1195"/>
            <ac:spMk id="13" creationId="{80214C85-4602-A64F-8A18-B940445EC2CA}"/>
          </ac:spMkLst>
        </pc:spChg>
      </pc:sldChg>
      <pc:sldChg chg="addSp modSp add mod">
        <pc:chgData name="Phyllipe Lima" userId="afbdb2a7827722fd" providerId="LiveId" clId="{BB661C1E-80E8-7F42-A85B-46ADD9D6739B}" dt="2020-10-06T10:12:44.133" v="9618" actId="1076"/>
        <pc:sldMkLst>
          <pc:docMk/>
          <pc:sldMk cId="2201718790" sldId="1195"/>
        </pc:sldMkLst>
        <pc:spChg chg="mod">
          <ac:chgData name="Phyllipe Lima" userId="afbdb2a7827722fd" providerId="LiveId" clId="{BB661C1E-80E8-7F42-A85B-46ADD9D6739B}" dt="2020-10-06T10:11:57.261" v="9615" actId="20577"/>
          <ac:spMkLst>
            <pc:docMk/>
            <pc:sldMk cId="2201718790" sldId="1195"/>
            <ac:spMk id="13" creationId="{80214C85-4602-A64F-8A18-B940445EC2CA}"/>
          </ac:spMkLst>
        </pc:spChg>
        <pc:picChg chg="add mod">
          <ac:chgData name="Phyllipe Lima" userId="afbdb2a7827722fd" providerId="LiveId" clId="{BB661C1E-80E8-7F42-A85B-46ADD9D6739B}" dt="2020-10-06T10:12:44.133" v="9618" actId="1076"/>
          <ac:picMkLst>
            <pc:docMk/>
            <pc:sldMk cId="2201718790" sldId="1195"/>
            <ac:picMk id="1026" creationId="{AA49E3ED-619F-AA4C-8B34-266E215360AF}"/>
          </ac:picMkLst>
        </pc:picChg>
      </pc:sldChg>
      <pc:sldChg chg="addSp delSp modSp add del mod">
        <pc:chgData name="Phyllipe Lima" userId="afbdb2a7827722fd" providerId="LiveId" clId="{BB661C1E-80E8-7F42-A85B-46ADD9D6739B}" dt="2020-10-06T10:11:25.962" v="9607" actId="2696"/>
        <pc:sldMkLst>
          <pc:docMk/>
          <pc:sldMk cId="3046530015" sldId="1196"/>
        </pc:sldMkLst>
        <pc:picChg chg="del">
          <ac:chgData name="Phyllipe Lima" userId="afbdb2a7827722fd" providerId="LiveId" clId="{BB661C1E-80E8-7F42-A85B-46ADD9D6739B}" dt="2020-10-06T02:42:07.795" v="9183" actId="478"/>
          <ac:picMkLst>
            <pc:docMk/>
            <pc:sldMk cId="3046530015" sldId="1196"/>
            <ac:picMk id="3" creationId="{213E0894-EA91-AB40-8EC0-5D205B9A85AD}"/>
          </ac:picMkLst>
        </pc:picChg>
        <pc:picChg chg="add mod">
          <ac:chgData name="Phyllipe Lima" userId="afbdb2a7827722fd" providerId="LiveId" clId="{BB661C1E-80E8-7F42-A85B-46ADD9D6739B}" dt="2020-10-06T02:42:15.786" v="9188" actId="1076"/>
          <ac:picMkLst>
            <pc:docMk/>
            <pc:sldMk cId="3046530015" sldId="1196"/>
            <ac:picMk id="5" creationId="{84886FB8-8DF1-D541-A501-AC7F520CD5FF}"/>
          </ac:picMkLst>
        </pc:picChg>
      </pc:sldChg>
      <pc:sldChg chg="addSp delSp modSp add mod modAnim">
        <pc:chgData name="Phyllipe Lima" userId="afbdb2a7827722fd" providerId="LiveId" clId="{BB661C1E-80E8-7F42-A85B-46ADD9D6739B}" dt="2020-10-06T10:16:33.437" v="9769" actId="14100"/>
        <pc:sldMkLst>
          <pc:docMk/>
          <pc:sldMk cId="3457623157" sldId="1196"/>
        </pc:sldMkLst>
        <pc:spChg chg="add mod">
          <ac:chgData name="Phyllipe Lima" userId="afbdb2a7827722fd" providerId="LiveId" clId="{BB661C1E-80E8-7F42-A85B-46ADD9D6739B}" dt="2020-10-06T10:16:33.437" v="9769" actId="14100"/>
          <ac:spMkLst>
            <pc:docMk/>
            <pc:sldMk cId="3457623157" sldId="1196"/>
            <ac:spMk id="8" creationId="{4F2ACDAE-0B44-7B41-9779-8B1354CBEFD7}"/>
          </ac:spMkLst>
        </pc:spChg>
        <pc:spChg chg="add mod">
          <ac:chgData name="Phyllipe Lima" userId="afbdb2a7827722fd" providerId="LiveId" clId="{BB661C1E-80E8-7F42-A85B-46ADD9D6739B}" dt="2020-10-06T10:16:29.128" v="9767" actId="14100"/>
          <ac:spMkLst>
            <pc:docMk/>
            <pc:sldMk cId="3457623157" sldId="1196"/>
            <ac:spMk id="9" creationId="{18D9BD53-B5D0-AA43-9150-5800FF92C021}"/>
          </ac:spMkLst>
        </pc:spChg>
        <pc:picChg chg="mod">
          <ac:chgData name="Phyllipe Lima" userId="afbdb2a7827722fd" providerId="LiveId" clId="{BB661C1E-80E8-7F42-A85B-46ADD9D6739B}" dt="2020-10-06T10:15:18.540" v="9700" actId="1076"/>
          <ac:picMkLst>
            <pc:docMk/>
            <pc:sldMk cId="3457623157" sldId="1196"/>
            <ac:picMk id="5" creationId="{84886FB8-8DF1-D541-A501-AC7F520CD5FF}"/>
          </ac:picMkLst>
        </pc:picChg>
        <pc:picChg chg="add mod">
          <ac:chgData name="Phyllipe Lima" userId="afbdb2a7827722fd" providerId="LiveId" clId="{BB661C1E-80E8-7F42-A85B-46ADD9D6739B}" dt="2020-10-06T10:15:37.422" v="9703" actId="1076"/>
          <ac:picMkLst>
            <pc:docMk/>
            <pc:sldMk cId="3457623157" sldId="1196"/>
            <ac:picMk id="7" creationId="{D3B7AE7C-1E86-C248-9CB1-77C2351C8E78}"/>
          </ac:picMkLst>
        </pc:picChg>
        <pc:cxnChg chg="add del mod">
          <ac:chgData name="Phyllipe Lima" userId="afbdb2a7827722fd" providerId="LiveId" clId="{BB661C1E-80E8-7F42-A85B-46ADD9D6739B}" dt="2020-10-06T10:15:38.702" v="9704" actId="478"/>
          <ac:cxnSpMkLst>
            <pc:docMk/>
            <pc:sldMk cId="3457623157" sldId="1196"/>
            <ac:cxnSpMk id="6" creationId="{0DC8308F-1634-3643-A267-CF4DD6A186B5}"/>
          </ac:cxnSpMkLst>
        </pc:cxnChg>
      </pc:sldChg>
      <pc:sldChg chg="addSp delSp modSp add mod">
        <pc:chgData name="Phyllipe Lima" userId="afbdb2a7827722fd" providerId="LiveId" clId="{BB661C1E-80E8-7F42-A85B-46ADD9D6739B}" dt="2020-10-06T10:05:10.974" v="9420" actId="1076"/>
        <pc:sldMkLst>
          <pc:docMk/>
          <pc:sldMk cId="842512509" sldId="1197"/>
        </pc:sldMkLst>
        <pc:spChg chg="add mod">
          <ac:chgData name="Phyllipe Lima" userId="afbdb2a7827722fd" providerId="LiveId" clId="{BB661C1E-80E8-7F42-A85B-46ADD9D6739B}" dt="2020-10-06T10:05:10.974" v="9420" actId="1076"/>
          <ac:spMkLst>
            <pc:docMk/>
            <pc:sldMk cId="842512509" sldId="1197"/>
            <ac:spMk id="6" creationId="{ECC75BAF-7F7B-9840-8385-CD7FCA9D9021}"/>
          </ac:spMkLst>
        </pc:spChg>
        <pc:picChg chg="del">
          <ac:chgData name="Phyllipe Lima" userId="afbdb2a7827722fd" providerId="LiveId" clId="{BB661C1E-80E8-7F42-A85B-46ADD9D6739B}" dt="2020-10-06T02:45:10.909" v="9203" actId="478"/>
          <ac:picMkLst>
            <pc:docMk/>
            <pc:sldMk cId="842512509" sldId="1197"/>
            <ac:picMk id="2" creationId="{ECE3B459-5388-BD4D-A9D7-1C98AAA3DC6F}"/>
          </ac:picMkLst>
        </pc:picChg>
        <pc:picChg chg="add del mod">
          <ac:chgData name="Phyllipe Lima" userId="afbdb2a7827722fd" providerId="LiveId" clId="{BB661C1E-80E8-7F42-A85B-46ADD9D6739B}" dt="2020-10-06T10:04:34.567" v="9385" actId="478"/>
          <ac:picMkLst>
            <pc:docMk/>
            <pc:sldMk cId="842512509" sldId="1197"/>
            <ac:picMk id="3" creationId="{0918707B-5032-9A4C-8DCF-FBB26725267E}"/>
          </ac:picMkLst>
        </pc:picChg>
        <pc:picChg chg="del">
          <ac:chgData name="Phyllipe Lima" userId="afbdb2a7827722fd" providerId="LiveId" clId="{BB661C1E-80E8-7F42-A85B-46ADD9D6739B}" dt="2020-10-06T10:04:33.703" v="9384" actId="478"/>
          <ac:picMkLst>
            <pc:docMk/>
            <pc:sldMk cId="842512509" sldId="1197"/>
            <ac:picMk id="4" creationId="{9CE9FA20-0F32-A343-A0BB-4BC767F47E30}"/>
          </ac:picMkLst>
        </pc:picChg>
        <pc:picChg chg="add mod">
          <ac:chgData name="Phyllipe Lima" userId="afbdb2a7827722fd" providerId="LiveId" clId="{BB661C1E-80E8-7F42-A85B-46ADD9D6739B}" dt="2020-10-06T10:04:43.354" v="9387" actId="732"/>
          <ac:picMkLst>
            <pc:docMk/>
            <pc:sldMk cId="842512509" sldId="1197"/>
            <ac:picMk id="5" creationId="{55466055-04A4-1740-B5A3-A5E0B49D6219}"/>
          </ac:picMkLst>
        </pc:picChg>
      </pc:sldChg>
      <pc:sldChg chg="addSp modSp add del mod">
        <pc:chgData name="Phyllipe Lima" userId="afbdb2a7827722fd" providerId="LiveId" clId="{BB661C1E-80E8-7F42-A85B-46ADD9D6739B}" dt="2020-10-06T10:06:58.756" v="9485" actId="2696"/>
        <pc:sldMkLst>
          <pc:docMk/>
          <pc:sldMk cId="885390608" sldId="1198"/>
        </pc:sldMkLst>
        <pc:spChg chg="add mod">
          <ac:chgData name="Phyllipe Lima" userId="afbdb2a7827722fd" providerId="LiveId" clId="{BB661C1E-80E8-7F42-A85B-46ADD9D6739B}" dt="2020-10-06T10:06:51.645" v="9484"/>
          <ac:spMkLst>
            <pc:docMk/>
            <pc:sldMk cId="885390608" sldId="1198"/>
            <ac:spMk id="5" creationId="{BB7141D7-3C05-BF46-AA1D-38B3FC75CA57}"/>
          </ac:spMkLst>
        </pc:spChg>
        <pc:spChg chg="add mod">
          <ac:chgData name="Phyllipe Lima" userId="afbdb2a7827722fd" providerId="LiveId" clId="{BB661C1E-80E8-7F42-A85B-46ADD9D6739B}" dt="2020-10-06T10:06:51.645" v="9484"/>
          <ac:spMkLst>
            <pc:docMk/>
            <pc:sldMk cId="885390608" sldId="1198"/>
            <ac:spMk id="6" creationId="{D2F52EBA-13B9-6B4E-A9EE-CA5BDCD7770C}"/>
          </ac:spMkLst>
        </pc:spChg>
        <pc:picChg chg="mod">
          <ac:chgData name="Phyllipe Lima" userId="afbdb2a7827722fd" providerId="LiveId" clId="{BB661C1E-80E8-7F42-A85B-46ADD9D6739B}" dt="2020-10-06T10:06:42.482" v="9483" actId="1076"/>
          <ac:picMkLst>
            <pc:docMk/>
            <pc:sldMk cId="885390608" sldId="1198"/>
            <ac:picMk id="3" creationId="{0918707B-5032-9A4C-8DCF-FBB26725267E}"/>
          </ac:picMkLst>
        </pc:picChg>
      </pc:sldChg>
      <pc:sldChg chg="addSp delSp modSp add mod setBg modAnim">
        <pc:chgData name="Phyllipe Lima" userId="afbdb2a7827722fd" providerId="LiveId" clId="{BB661C1E-80E8-7F42-A85B-46ADD9D6739B}" dt="2020-10-07T15:25:22.041" v="14888" actId="1076"/>
        <pc:sldMkLst>
          <pc:docMk/>
          <pc:sldMk cId="3717570563" sldId="1199"/>
        </pc:sldMkLst>
        <pc:spChg chg="add mod">
          <ac:chgData name="Phyllipe Lima" userId="afbdb2a7827722fd" providerId="LiveId" clId="{BB661C1E-80E8-7F42-A85B-46ADD9D6739B}" dt="2020-10-06T10:07:19.894" v="9502" actId="14100"/>
          <ac:spMkLst>
            <pc:docMk/>
            <pc:sldMk cId="3717570563" sldId="1199"/>
            <ac:spMk id="5" creationId="{4B5332A4-0286-0A46-8A2A-C0A54F167879}"/>
          </ac:spMkLst>
        </pc:spChg>
        <pc:spChg chg="add del mod">
          <ac:chgData name="Phyllipe Lima" userId="afbdb2a7827722fd" providerId="LiveId" clId="{BB661C1E-80E8-7F42-A85B-46ADD9D6739B}" dt="2020-10-07T15:23:47.597" v="14851"/>
          <ac:spMkLst>
            <pc:docMk/>
            <pc:sldMk cId="3717570563" sldId="1199"/>
            <ac:spMk id="6" creationId="{4B8573D9-105D-384C-8C97-8823E5519918}"/>
          </ac:spMkLst>
        </pc:spChg>
        <pc:spChg chg="add mod">
          <ac:chgData name="Phyllipe Lima" userId="afbdb2a7827722fd" providerId="LiveId" clId="{BB661C1E-80E8-7F42-A85B-46ADD9D6739B}" dt="2020-10-07T15:25:22.041" v="14888" actId="1076"/>
          <ac:spMkLst>
            <pc:docMk/>
            <pc:sldMk cId="3717570563" sldId="1199"/>
            <ac:spMk id="8" creationId="{58039C4B-46C3-8344-BE7E-B1B1EB1B113C}"/>
          </ac:spMkLst>
        </pc:spChg>
        <pc:spChg chg="add del">
          <ac:chgData name="Phyllipe Lima" userId="afbdb2a7827722fd" providerId="LiveId" clId="{BB661C1E-80E8-7F42-A85B-46ADD9D6739B}" dt="2020-10-06T02:46:34.532" v="9212" actId="26606"/>
          <ac:spMkLst>
            <pc:docMk/>
            <pc:sldMk cId="3717570563" sldId="1199"/>
            <ac:spMk id="9" creationId="{A9F529C3-C941-49FD-8C67-82F134F64BDB}"/>
          </ac:spMkLst>
        </pc:spChg>
        <pc:spChg chg="add del">
          <ac:chgData name="Phyllipe Lima" userId="afbdb2a7827722fd" providerId="LiveId" clId="{BB661C1E-80E8-7F42-A85B-46ADD9D6739B}" dt="2020-10-06T02:46:34.532" v="9212" actId="26606"/>
          <ac:spMkLst>
            <pc:docMk/>
            <pc:sldMk cId="3717570563" sldId="1199"/>
            <ac:spMk id="11" creationId="{20586029-32A0-47E5-9AEC-AE3ABA6B94D0}"/>
          </ac:spMkLst>
        </pc:spChg>
        <pc:picChg chg="add mod">
          <ac:chgData name="Phyllipe Lima" userId="afbdb2a7827722fd" providerId="LiveId" clId="{BB661C1E-80E8-7F42-A85B-46ADD9D6739B}" dt="2020-10-06T10:07:07.026" v="9488" actId="1076"/>
          <ac:picMkLst>
            <pc:docMk/>
            <pc:sldMk cId="3717570563" sldId="1199"/>
            <ac:picMk id="2" creationId="{D3B958BA-ECAE-A841-BA05-82E6110ECFE1}"/>
          </ac:picMkLst>
        </pc:picChg>
        <pc:picChg chg="del">
          <ac:chgData name="Phyllipe Lima" userId="afbdb2a7827722fd" providerId="LiveId" clId="{BB661C1E-80E8-7F42-A85B-46ADD9D6739B}" dt="2020-10-06T02:46:30.573" v="9209" actId="478"/>
          <ac:picMkLst>
            <pc:docMk/>
            <pc:sldMk cId="3717570563" sldId="1199"/>
            <ac:picMk id="3" creationId="{0918707B-5032-9A4C-8DCF-FBB26725267E}"/>
          </ac:picMkLst>
        </pc:picChg>
        <pc:picChg chg="mod ord">
          <ac:chgData name="Phyllipe Lima" userId="afbdb2a7827722fd" providerId="LiveId" clId="{BB661C1E-80E8-7F42-A85B-46ADD9D6739B}" dt="2020-10-06T02:46:34.532" v="9212" actId="26606"/>
          <ac:picMkLst>
            <pc:docMk/>
            <pc:sldMk cId="3717570563" sldId="1199"/>
            <ac:picMk id="4" creationId="{9CE9FA20-0F32-A343-A0BB-4BC767F47E30}"/>
          </ac:picMkLst>
        </pc:picChg>
        <pc:picChg chg="add mod">
          <ac:chgData name="Phyllipe Lima" userId="afbdb2a7827722fd" providerId="LiveId" clId="{BB661C1E-80E8-7F42-A85B-46ADD9D6739B}" dt="2020-10-07T15:25:19.353" v="14887" actId="1076"/>
          <ac:picMkLst>
            <pc:docMk/>
            <pc:sldMk cId="3717570563" sldId="1199"/>
            <ac:picMk id="7" creationId="{539E99A6-EAFB-A14A-AF0A-096207AFBCE8}"/>
          </ac:picMkLst>
        </pc:picChg>
        <pc:picChg chg="add del mod">
          <ac:chgData name="Phyllipe Lima" userId="afbdb2a7827722fd" providerId="LiveId" clId="{BB661C1E-80E8-7F42-A85B-46ADD9D6739B}" dt="2020-10-06T02:53:19.139" v="9266" actId="478"/>
          <ac:picMkLst>
            <pc:docMk/>
            <pc:sldMk cId="3717570563" sldId="1199"/>
            <ac:picMk id="8" creationId="{AAA9BA45-82DD-0544-BFB5-CE713D8A4650}"/>
          </ac:picMkLst>
        </pc:picChg>
        <pc:cxnChg chg="add del">
          <ac:chgData name="Phyllipe Lima" userId="afbdb2a7827722fd" providerId="LiveId" clId="{BB661C1E-80E8-7F42-A85B-46ADD9D6739B}" dt="2020-10-06T02:46:34.532" v="9212" actId="26606"/>
          <ac:cxnSpMkLst>
            <pc:docMk/>
            <pc:sldMk cId="3717570563" sldId="1199"/>
            <ac:cxnSpMk id="13" creationId="{8C730EAB-A532-4295-A302-FB4B90DB9F5E}"/>
          </ac:cxnSpMkLst>
        </pc:cxnChg>
      </pc:sldChg>
      <pc:sldChg chg="addSp delSp modSp add mod setBg">
        <pc:chgData name="Phyllipe Lima" userId="afbdb2a7827722fd" providerId="LiveId" clId="{BB661C1E-80E8-7F42-A85B-46ADD9D6739B}" dt="2020-10-06T18:33:16.116" v="10352" actId="14100"/>
        <pc:sldMkLst>
          <pc:docMk/>
          <pc:sldMk cId="4108725297" sldId="1200"/>
        </pc:sldMkLst>
        <pc:spChg chg="mod">
          <ac:chgData name="Phyllipe Lima" userId="afbdb2a7827722fd" providerId="LiveId" clId="{BB661C1E-80E8-7F42-A85B-46ADD9D6739B}" dt="2020-10-06T18:32:48.514" v="10348" actId="20577"/>
          <ac:spMkLst>
            <pc:docMk/>
            <pc:sldMk cId="4108725297" sldId="1200"/>
            <ac:spMk id="13" creationId="{80214C85-4602-A64F-8A18-B940445EC2CA}"/>
          </ac:spMkLst>
        </pc:spChg>
        <pc:spChg chg="add del">
          <ac:chgData name="Phyllipe Lima" userId="afbdb2a7827722fd" providerId="LiveId" clId="{BB661C1E-80E8-7F42-A85B-46ADD9D6739B}" dt="2020-10-06T02:52:28.206" v="9256" actId="26606"/>
          <ac:spMkLst>
            <pc:docMk/>
            <pc:sldMk cId="4108725297" sldId="1200"/>
            <ac:spMk id="71" creationId="{D35D61A1-8484-4749-8AD0-A3455E0753C5}"/>
          </ac:spMkLst>
        </pc:spChg>
        <pc:spChg chg="add del">
          <ac:chgData name="Phyllipe Lima" userId="afbdb2a7827722fd" providerId="LiveId" clId="{BB661C1E-80E8-7F42-A85B-46ADD9D6739B}" dt="2020-10-06T02:52:28.206" v="9256" actId="26606"/>
          <ac:spMkLst>
            <pc:docMk/>
            <pc:sldMk cId="4108725297" sldId="1200"/>
            <ac:spMk id="73" creationId="{1447903E-2B66-479D-959B-F2EBB2CC901F}"/>
          </ac:spMkLst>
        </pc:spChg>
        <pc:picChg chg="add del mod">
          <ac:chgData name="Phyllipe Lima" userId="afbdb2a7827722fd" providerId="LiveId" clId="{BB661C1E-80E8-7F42-A85B-46ADD9D6739B}" dt="2020-10-06T02:53:31.901" v="9301" actId="478"/>
          <ac:picMkLst>
            <pc:docMk/>
            <pc:sldMk cId="4108725297" sldId="1200"/>
            <ac:picMk id="1026" creationId="{6F625B01-8386-9B42-B2A0-AE677835136A}"/>
          </ac:picMkLst>
        </pc:picChg>
        <pc:picChg chg="add mod">
          <ac:chgData name="Phyllipe Lima" userId="afbdb2a7827722fd" providerId="LiveId" clId="{BB661C1E-80E8-7F42-A85B-46ADD9D6739B}" dt="2020-10-06T18:33:16.116" v="10352" actId="14100"/>
          <ac:picMkLst>
            <pc:docMk/>
            <pc:sldMk cId="4108725297" sldId="1200"/>
            <ac:picMk id="2050" creationId="{A1EC8C8F-D20B-F045-AF2A-44D70F6FDC5E}"/>
          </ac:picMkLst>
        </pc:picChg>
        <pc:picChg chg="del">
          <ac:chgData name="Phyllipe Lima" userId="afbdb2a7827722fd" providerId="LiveId" clId="{BB661C1E-80E8-7F42-A85B-46ADD9D6739B}" dt="2020-10-06T02:52:24.206" v="9253" actId="478"/>
          <ac:picMkLst>
            <pc:docMk/>
            <pc:sldMk cId="4108725297" sldId="1200"/>
            <ac:picMk id="2050" creationId="{A46BDCFA-EC16-F84A-AB72-B4B9128FAC65}"/>
          </ac:picMkLst>
        </pc:picChg>
      </pc:sldChg>
      <pc:sldChg chg="add">
        <pc:chgData name="Phyllipe Lima" userId="afbdb2a7827722fd" providerId="LiveId" clId="{BB661C1E-80E8-7F42-A85B-46ADD9D6739B}" dt="2020-10-06T02:53:21.041" v="9267" actId="2890"/>
        <pc:sldMkLst>
          <pc:docMk/>
          <pc:sldMk cId="2225672809" sldId="1201"/>
        </pc:sldMkLst>
      </pc:sldChg>
      <pc:sldChg chg="modSp add mod">
        <pc:chgData name="Phyllipe Lima" userId="afbdb2a7827722fd" providerId="LiveId" clId="{BB661C1E-80E8-7F42-A85B-46ADD9D6739B}" dt="2020-10-06T10:10:12.729" v="9603" actId="122"/>
        <pc:sldMkLst>
          <pc:docMk/>
          <pc:sldMk cId="3236989439" sldId="1202"/>
        </pc:sldMkLst>
        <pc:spChg chg="mod">
          <ac:chgData name="Phyllipe Lima" userId="afbdb2a7827722fd" providerId="LiveId" clId="{BB661C1E-80E8-7F42-A85B-46ADD9D6739B}" dt="2020-10-06T10:10:12.729" v="9603" actId="122"/>
          <ac:spMkLst>
            <pc:docMk/>
            <pc:sldMk cId="3236989439" sldId="1202"/>
            <ac:spMk id="13" creationId="{80214C85-4602-A64F-8A18-B940445EC2CA}"/>
          </ac:spMkLst>
        </pc:spChg>
      </pc:sldChg>
      <pc:sldChg chg="addSp delSp modSp add mod">
        <pc:chgData name="Phyllipe Lima" userId="afbdb2a7827722fd" providerId="LiveId" clId="{BB661C1E-80E8-7F42-A85B-46ADD9D6739B}" dt="2020-10-07T15:32:06.774" v="14963" actId="478"/>
        <pc:sldMkLst>
          <pc:docMk/>
          <pc:sldMk cId="3903932022" sldId="1203"/>
        </pc:sldMkLst>
        <pc:spChg chg="mod">
          <ac:chgData name="Phyllipe Lima" userId="afbdb2a7827722fd" providerId="LiveId" clId="{BB661C1E-80E8-7F42-A85B-46ADD9D6739B}" dt="2020-10-06T02:55:40.305" v="9382" actId="20577"/>
          <ac:spMkLst>
            <pc:docMk/>
            <pc:sldMk cId="3903932022" sldId="1203"/>
            <ac:spMk id="13" creationId="{80214C85-4602-A64F-8A18-B940445EC2CA}"/>
          </ac:spMkLst>
        </pc:spChg>
        <pc:picChg chg="del">
          <ac:chgData name="Phyllipe Lima" userId="afbdb2a7827722fd" providerId="LiveId" clId="{BB661C1E-80E8-7F42-A85B-46ADD9D6739B}" dt="2020-10-07T15:29:29.591" v="14958" actId="478"/>
          <ac:picMkLst>
            <pc:docMk/>
            <pc:sldMk cId="3903932022" sldId="1203"/>
            <ac:picMk id="1026" creationId="{6F625B01-8386-9B42-B2A0-AE677835136A}"/>
          </ac:picMkLst>
        </pc:picChg>
        <pc:picChg chg="add del mod">
          <ac:chgData name="Phyllipe Lima" userId="afbdb2a7827722fd" providerId="LiveId" clId="{BB661C1E-80E8-7F42-A85B-46ADD9D6739B}" dt="2020-10-07T15:32:06.774" v="14963" actId="478"/>
          <ac:picMkLst>
            <pc:docMk/>
            <pc:sldMk cId="3903932022" sldId="1203"/>
            <ac:picMk id="4098" creationId="{2CF6F93F-E458-8145-9D5B-3528B2C59C8C}"/>
          </ac:picMkLst>
        </pc:picChg>
      </pc:sldChg>
      <pc:sldChg chg="addSp delSp modSp add mod modAnim">
        <pc:chgData name="Phyllipe Lima" userId="afbdb2a7827722fd" providerId="LiveId" clId="{BB661C1E-80E8-7F42-A85B-46ADD9D6739B}" dt="2020-10-07T15:23:17.477" v="14845"/>
        <pc:sldMkLst>
          <pc:docMk/>
          <pc:sldMk cId="405460959" sldId="1204"/>
        </pc:sldMkLst>
        <pc:spChg chg="add del mod">
          <ac:chgData name="Phyllipe Lima" userId="afbdb2a7827722fd" providerId="LiveId" clId="{BB661C1E-80E8-7F42-A85B-46ADD9D6739B}" dt="2020-10-07T15:23:17.477" v="14845"/>
          <ac:spMkLst>
            <pc:docMk/>
            <pc:sldMk cId="405460959" sldId="1204"/>
            <ac:spMk id="2" creationId="{715D1E4D-6E20-0249-AF12-4736C6DED2CA}"/>
          </ac:spMkLst>
        </pc:spChg>
        <pc:spChg chg="add mod">
          <ac:chgData name="Phyllipe Lima" userId="afbdb2a7827722fd" providerId="LiveId" clId="{BB661C1E-80E8-7F42-A85B-46ADD9D6739B}" dt="2020-10-06T10:05:43.410" v="9424" actId="14100"/>
          <ac:spMkLst>
            <pc:docMk/>
            <pc:sldMk cId="405460959" sldId="1204"/>
            <ac:spMk id="5" creationId="{DACA1334-01AC-3A48-8726-FB8E866950D5}"/>
          </ac:spMkLst>
        </pc:spChg>
        <pc:spChg chg="add mod">
          <ac:chgData name="Phyllipe Lima" userId="afbdb2a7827722fd" providerId="LiveId" clId="{BB661C1E-80E8-7F42-A85B-46ADD9D6739B}" dt="2020-10-07T15:23:14.365" v="14843" actId="14100"/>
          <ac:spMkLst>
            <pc:docMk/>
            <pc:sldMk cId="405460959" sldId="1204"/>
            <ac:spMk id="7" creationId="{5603A962-75F2-574F-9C30-E488DD349BE0}"/>
          </ac:spMkLst>
        </pc:spChg>
        <pc:picChg chg="mod">
          <ac:chgData name="Phyllipe Lima" userId="afbdb2a7827722fd" providerId="LiveId" clId="{BB661C1E-80E8-7F42-A85B-46ADD9D6739B}" dt="2020-10-06T10:05:16.523" v="9421" actId="1076"/>
          <ac:picMkLst>
            <pc:docMk/>
            <pc:sldMk cId="405460959" sldId="1204"/>
            <ac:picMk id="3" creationId="{0918707B-5032-9A4C-8DCF-FBB26725267E}"/>
          </ac:picMkLst>
        </pc:picChg>
        <pc:picChg chg="add mod">
          <ac:chgData name="Phyllipe Lima" userId="afbdb2a7827722fd" providerId="LiveId" clId="{BB661C1E-80E8-7F42-A85B-46ADD9D6739B}" dt="2020-10-07T15:22:42.354" v="14834" actId="1076"/>
          <ac:picMkLst>
            <pc:docMk/>
            <pc:sldMk cId="405460959" sldId="1204"/>
            <ac:picMk id="6" creationId="{505B85BB-C114-6D4C-9814-76F7DAFA0DE6}"/>
          </ac:picMkLst>
        </pc:picChg>
      </pc:sldChg>
      <pc:sldChg chg="modSp add mod">
        <pc:chgData name="Phyllipe Lima" userId="afbdb2a7827722fd" providerId="LiveId" clId="{BB661C1E-80E8-7F42-A85B-46ADD9D6739B}" dt="2020-10-06T10:24:27.166" v="10010" actId="20577"/>
        <pc:sldMkLst>
          <pc:docMk/>
          <pc:sldMk cId="3485161576" sldId="1205"/>
        </pc:sldMkLst>
        <pc:spChg chg="mod">
          <ac:chgData name="Phyllipe Lima" userId="afbdb2a7827722fd" providerId="LiveId" clId="{BB661C1E-80E8-7F42-A85B-46ADD9D6739B}" dt="2020-10-06T10:24:27.166" v="10010" actId="20577"/>
          <ac:spMkLst>
            <pc:docMk/>
            <pc:sldMk cId="3485161576" sldId="1205"/>
            <ac:spMk id="13" creationId="{80214C85-4602-A64F-8A18-B940445EC2CA}"/>
          </ac:spMkLst>
        </pc:spChg>
        <pc:picChg chg="mod">
          <ac:chgData name="Phyllipe Lima" userId="afbdb2a7827722fd" providerId="LiveId" clId="{BB661C1E-80E8-7F42-A85B-46ADD9D6739B}" dt="2020-10-06T10:24:19.744" v="9982" actId="1076"/>
          <ac:picMkLst>
            <pc:docMk/>
            <pc:sldMk cId="3485161576" sldId="1205"/>
            <ac:picMk id="5" creationId="{9A75363F-C695-EC42-980D-33575E1465BF}"/>
          </ac:picMkLst>
        </pc:picChg>
      </pc:sldChg>
      <pc:sldChg chg="addSp delSp modSp add mod ord">
        <pc:chgData name="Phyllipe Lima" userId="afbdb2a7827722fd" providerId="LiveId" clId="{BB661C1E-80E8-7F42-A85B-46ADD9D6739B}" dt="2020-10-06T10:35:39.328" v="10064" actId="20577"/>
        <pc:sldMkLst>
          <pc:docMk/>
          <pc:sldMk cId="872695959" sldId="1206"/>
        </pc:sldMkLst>
        <pc:spChg chg="mod">
          <ac:chgData name="Phyllipe Lima" userId="afbdb2a7827722fd" providerId="LiveId" clId="{BB661C1E-80E8-7F42-A85B-46ADD9D6739B}" dt="2020-10-06T10:35:13.445" v="10017" actId="1076"/>
          <ac:spMkLst>
            <pc:docMk/>
            <pc:sldMk cId="872695959" sldId="1206"/>
            <ac:spMk id="5" creationId="{99D20B83-B1B4-CB41-B536-EF94C38B3BA0}"/>
          </ac:spMkLst>
        </pc:spChg>
        <pc:spChg chg="mod">
          <ac:chgData name="Phyllipe Lima" userId="afbdb2a7827722fd" providerId="LiveId" clId="{BB661C1E-80E8-7F42-A85B-46ADD9D6739B}" dt="2020-10-06T10:35:39.328" v="10064" actId="20577"/>
          <ac:spMkLst>
            <pc:docMk/>
            <pc:sldMk cId="872695959" sldId="1206"/>
            <ac:spMk id="7" creationId="{71AFF712-F10B-354D-96DB-92670184CD30}"/>
          </ac:spMkLst>
        </pc:spChg>
        <pc:picChg chg="add mod">
          <ac:chgData name="Phyllipe Lima" userId="afbdb2a7827722fd" providerId="LiveId" clId="{BB661C1E-80E8-7F42-A85B-46ADD9D6739B}" dt="2020-10-06T10:34:57.977" v="10015" actId="1076"/>
          <ac:picMkLst>
            <pc:docMk/>
            <pc:sldMk cId="872695959" sldId="1206"/>
            <ac:picMk id="2" creationId="{F8077035-0723-0F44-AB7B-FB705E6EE31E}"/>
          </ac:picMkLst>
        </pc:picChg>
        <pc:picChg chg="del">
          <ac:chgData name="Phyllipe Lima" userId="afbdb2a7827722fd" providerId="LiveId" clId="{BB661C1E-80E8-7F42-A85B-46ADD9D6739B}" dt="2020-10-06T10:34:55.763" v="10013" actId="478"/>
          <ac:picMkLst>
            <pc:docMk/>
            <pc:sldMk cId="872695959" sldId="1206"/>
            <ac:picMk id="3" creationId="{A0D5D02D-870B-CB45-A475-363AF7116974}"/>
          </ac:picMkLst>
        </pc:picChg>
        <pc:picChg chg="mod">
          <ac:chgData name="Phyllipe Lima" userId="afbdb2a7827722fd" providerId="LiveId" clId="{BB661C1E-80E8-7F42-A85B-46ADD9D6739B}" dt="2020-10-06T10:35:08.377" v="10016"/>
          <ac:picMkLst>
            <pc:docMk/>
            <pc:sldMk cId="872695959" sldId="1206"/>
            <ac:picMk id="4" creationId="{9CE9FA20-0F32-A343-A0BB-4BC767F47E30}"/>
          </ac:picMkLst>
        </pc:picChg>
      </pc:sldChg>
      <pc:sldChg chg="addSp delSp modSp add mod">
        <pc:chgData name="Phyllipe Lima" userId="afbdb2a7827722fd" providerId="LiveId" clId="{BB661C1E-80E8-7F42-A85B-46ADD9D6739B}" dt="2020-10-06T10:37:20.380" v="10117" actId="14100"/>
        <pc:sldMkLst>
          <pc:docMk/>
          <pc:sldMk cId="3069741525" sldId="1207"/>
        </pc:sldMkLst>
        <pc:spChg chg="mod">
          <ac:chgData name="Phyllipe Lima" userId="afbdb2a7827722fd" providerId="LiveId" clId="{BB661C1E-80E8-7F42-A85B-46ADD9D6739B}" dt="2020-10-06T10:36:40.983" v="10072" actId="14100"/>
          <ac:spMkLst>
            <pc:docMk/>
            <pc:sldMk cId="3069741525" sldId="1207"/>
            <ac:spMk id="5" creationId="{99D20B83-B1B4-CB41-B536-EF94C38B3BA0}"/>
          </ac:spMkLst>
        </pc:spChg>
        <pc:spChg chg="mod">
          <ac:chgData name="Phyllipe Lima" userId="afbdb2a7827722fd" providerId="LiveId" clId="{BB661C1E-80E8-7F42-A85B-46ADD9D6739B}" dt="2020-10-06T10:37:20.380" v="10117" actId="14100"/>
          <ac:spMkLst>
            <pc:docMk/>
            <pc:sldMk cId="3069741525" sldId="1207"/>
            <ac:spMk id="7" creationId="{71AFF712-F10B-354D-96DB-92670184CD30}"/>
          </ac:spMkLst>
        </pc:spChg>
        <pc:picChg chg="add mod">
          <ac:chgData name="Phyllipe Lima" userId="afbdb2a7827722fd" providerId="LiveId" clId="{BB661C1E-80E8-7F42-A85B-46ADD9D6739B}" dt="2020-10-06T10:36:21.294" v="10068" actId="1076"/>
          <ac:picMkLst>
            <pc:docMk/>
            <pc:sldMk cId="3069741525" sldId="1207"/>
            <ac:picMk id="2" creationId="{3C9C641D-1C6B-8942-81BC-9D0A24B87AC7}"/>
          </ac:picMkLst>
        </pc:picChg>
        <pc:picChg chg="del">
          <ac:chgData name="Phyllipe Lima" userId="afbdb2a7827722fd" providerId="LiveId" clId="{BB661C1E-80E8-7F42-A85B-46ADD9D6739B}" dt="2020-10-06T10:36:16.472" v="10065" actId="478"/>
          <ac:picMkLst>
            <pc:docMk/>
            <pc:sldMk cId="3069741525" sldId="1207"/>
            <ac:picMk id="3" creationId="{A0D5D02D-870B-CB45-A475-363AF7116974}"/>
          </ac:picMkLst>
        </pc:picChg>
        <pc:picChg chg="mod">
          <ac:chgData name="Phyllipe Lima" userId="afbdb2a7827722fd" providerId="LiveId" clId="{BB661C1E-80E8-7F42-A85B-46ADD9D6739B}" dt="2020-10-06T10:36:31.422" v="10069"/>
          <ac:picMkLst>
            <pc:docMk/>
            <pc:sldMk cId="3069741525" sldId="1207"/>
            <ac:picMk id="4" creationId="{9CE9FA20-0F32-A343-A0BB-4BC767F47E30}"/>
          </ac:picMkLst>
        </pc:picChg>
        <pc:picChg chg="mod">
          <ac:chgData name="Phyllipe Lima" userId="afbdb2a7827722fd" providerId="LiveId" clId="{BB661C1E-80E8-7F42-A85B-46ADD9D6739B}" dt="2020-10-06T10:37:16.240" v="10115" actId="1076"/>
          <ac:picMkLst>
            <pc:docMk/>
            <pc:sldMk cId="3069741525" sldId="1207"/>
            <ac:picMk id="6" creationId="{B0956F4D-C1AB-A844-A488-F0AB7BE28C6D}"/>
          </ac:picMkLst>
        </pc:picChg>
      </pc:sldChg>
      <pc:sldChg chg="addSp delSp modSp add mod">
        <pc:chgData name="Phyllipe Lima" userId="afbdb2a7827722fd" providerId="LiveId" clId="{BB661C1E-80E8-7F42-A85B-46ADD9D6739B}" dt="2020-10-08T17:04:05.393" v="17025" actId="20577"/>
        <pc:sldMkLst>
          <pc:docMk/>
          <pc:sldMk cId="4136682567" sldId="1208"/>
        </pc:sldMkLst>
        <pc:spChg chg="mod">
          <ac:chgData name="Phyllipe Lima" userId="afbdb2a7827722fd" providerId="LiveId" clId="{BB661C1E-80E8-7F42-A85B-46ADD9D6739B}" dt="2020-10-07T15:27:16.374" v="14938" actId="1076"/>
          <ac:spMkLst>
            <pc:docMk/>
            <pc:sldMk cId="4136682567" sldId="1208"/>
            <ac:spMk id="5" creationId="{99D20B83-B1B4-CB41-B536-EF94C38B3BA0}"/>
          </ac:spMkLst>
        </pc:spChg>
        <pc:spChg chg="mod">
          <ac:chgData name="Phyllipe Lima" userId="afbdb2a7827722fd" providerId="LiveId" clId="{BB661C1E-80E8-7F42-A85B-46ADD9D6739B}" dt="2020-10-08T17:04:05.393" v="17025" actId="20577"/>
          <ac:spMkLst>
            <pc:docMk/>
            <pc:sldMk cId="4136682567" sldId="1208"/>
            <ac:spMk id="7" creationId="{71AFF712-F10B-354D-96DB-92670184CD30}"/>
          </ac:spMkLst>
        </pc:spChg>
        <pc:picChg chg="del">
          <ac:chgData name="Phyllipe Lima" userId="afbdb2a7827722fd" providerId="LiveId" clId="{BB661C1E-80E8-7F42-A85B-46ADD9D6739B}" dt="2020-10-06T10:38:00.734" v="10119" actId="478"/>
          <ac:picMkLst>
            <pc:docMk/>
            <pc:sldMk cId="4136682567" sldId="1208"/>
            <ac:picMk id="2" creationId="{3C9C641D-1C6B-8942-81BC-9D0A24B87AC7}"/>
          </ac:picMkLst>
        </pc:picChg>
        <pc:picChg chg="add mod">
          <ac:chgData name="Phyllipe Lima" userId="afbdb2a7827722fd" providerId="LiveId" clId="{BB661C1E-80E8-7F42-A85B-46ADD9D6739B}" dt="2020-10-07T15:27:13.384" v="14937" actId="1076"/>
          <ac:picMkLst>
            <pc:docMk/>
            <pc:sldMk cId="4136682567" sldId="1208"/>
            <ac:picMk id="3" creationId="{7635FF41-3546-AD4F-8544-F327B32507EC}"/>
          </ac:picMkLst>
        </pc:picChg>
        <pc:picChg chg="mod">
          <ac:chgData name="Phyllipe Lima" userId="afbdb2a7827722fd" providerId="LiveId" clId="{BB661C1E-80E8-7F42-A85B-46ADD9D6739B}" dt="2020-10-06T10:38:21.867" v="10124"/>
          <ac:picMkLst>
            <pc:docMk/>
            <pc:sldMk cId="4136682567" sldId="1208"/>
            <ac:picMk id="4" creationId="{9CE9FA20-0F32-A343-A0BB-4BC767F47E30}"/>
          </ac:picMkLst>
        </pc:picChg>
        <pc:picChg chg="mod">
          <ac:chgData name="Phyllipe Lima" userId="afbdb2a7827722fd" providerId="LiveId" clId="{BB661C1E-80E8-7F42-A85B-46ADD9D6739B}" dt="2020-10-06T10:38:29.710" v="10128" actId="1076"/>
          <ac:picMkLst>
            <pc:docMk/>
            <pc:sldMk cId="4136682567" sldId="1208"/>
            <ac:picMk id="6" creationId="{B0956F4D-C1AB-A844-A488-F0AB7BE28C6D}"/>
          </ac:picMkLst>
        </pc:picChg>
      </pc:sldChg>
      <pc:sldChg chg="addSp delSp modSp add mod">
        <pc:chgData name="Phyllipe Lima" userId="afbdb2a7827722fd" providerId="LiveId" clId="{BB661C1E-80E8-7F42-A85B-46ADD9D6739B}" dt="2020-10-06T18:17:33.100" v="10187" actId="20577"/>
        <pc:sldMkLst>
          <pc:docMk/>
          <pc:sldMk cId="3751940346" sldId="1209"/>
        </pc:sldMkLst>
        <pc:spChg chg="mod">
          <ac:chgData name="Phyllipe Lima" userId="afbdb2a7827722fd" providerId="LiveId" clId="{BB661C1E-80E8-7F42-A85B-46ADD9D6739B}" dt="2020-10-06T18:17:33.100" v="10187" actId="20577"/>
          <ac:spMkLst>
            <pc:docMk/>
            <pc:sldMk cId="3751940346" sldId="1209"/>
            <ac:spMk id="6" creationId="{ECC75BAF-7F7B-9840-8385-CD7FCA9D9021}"/>
          </ac:spMkLst>
        </pc:spChg>
        <pc:picChg chg="del">
          <ac:chgData name="Phyllipe Lima" userId="afbdb2a7827722fd" providerId="LiveId" clId="{BB661C1E-80E8-7F42-A85B-46ADD9D6739B}" dt="2020-10-06T18:17:24.482" v="10179" actId="478"/>
          <ac:picMkLst>
            <pc:docMk/>
            <pc:sldMk cId="3751940346" sldId="1209"/>
            <ac:picMk id="5" creationId="{55466055-04A4-1740-B5A3-A5E0B49D6219}"/>
          </ac:picMkLst>
        </pc:picChg>
        <pc:picChg chg="add mod">
          <ac:chgData name="Phyllipe Lima" userId="afbdb2a7827722fd" providerId="LiveId" clId="{BB661C1E-80E8-7F42-A85B-46ADD9D6739B}" dt="2020-10-06T18:17:30.717" v="10182" actId="14100"/>
          <ac:picMkLst>
            <pc:docMk/>
            <pc:sldMk cId="3751940346" sldId="1209"/>
            <ac:picMk id="1026" creationId="{5BDEDFB6-7A9C-514A-A971-6F24C3C20FF7}"/>
          </ac:picMkLst>
        </pc:picChg>
      </pc:sldChg>
      <pc:sldChg chg="addSp delSp modSp add mod">
        <pc:chgData name="Phyllipe Lima" userId="afbdb2a7827722fd" providerId="LiveId" clId="{BB661C1E-80E8-7F42-A85B-46ADD9D6739B}" dt="2020-10-07T15:25:05.786" v="14885" actId="1076"/>
        <pc:sldMkLst>
          <pc:docMk/>
          <pc:sldMk cId="4209346218" sldId="1210"/>
        </pc:sldMkLst>
        <pc:spChg chg="del mod">
          <ac:chgData name="Phyllipe Lima" userId="afbdb2a7827722fd" providerId="LiveId" clId="{BB661C1E-80E8-7F42-A85B-46ADD9D6739B}" dt="2020-10-07T15:24:15.129" v="14874" actId="478"/>
          <ac:spMkLst>
            <pc:docMk/>
            <pc:sldMk cId="4209346218" sldId="1210"/>
            <ac:spMk id="2" creationId="{715D1E4D-6E20-0249-AF12-4736C6DED2CA}"/>
          </ac:spMkLst>
        </pc:spChg>
        <pc:spChg chg="mod">
          <ac:chgData name="Phyllipe Lima" userId="afbdb2a7827722fd" providerId="LiveId" clId="{BB661C1E-80E8-7F42-A85B-46ADD9D6739B}" dt="2020-10-07T15:25:05.786" v="14885" actId="1076"/>
          <ac:spMkLst>
            <pc:docMk/>
            <pc:sldMk cId="4209346218" sldId="1210"/>
            <ac:spMk id="5" creationId="{DACA1334-01AC-3A48-8726-FB8E866950D5}"/>
          </ac:spMkLst>
        </pc:spChg>
        <pc:picChg chg="add mod">
          <ac:chgData name="Phyllipe Lima" userId="afbdb2a7827722fd" providerId="LiveId" clId="{BB661C1E-80E8-7F42-A85B-46ADD9D6739B}" dt="2020-10-07T15:25:05.786" v="14885" actId="1076"/>
          <ac:picMkLst>
            <pc:docMk/>
            <pc:sldMk cId="4209346218" sldId="1210"/>
            <ac:picMk id="3" creationId="{08B0FD62-D401-9745-AFAE-9BA6E5DA6725}"/>
          </ac:picMkLst>
        </pc:picChg>
        <pc:picChg chg="del">
          <ac:chgData name="Phyllipe Lima" userId="afbdb2a7827722fd" providerId="LiveId" clId="{BB661C1E-80E8-7F42-A85B-46ADD9D6739B}" dt="2020-10-06T18:21:51.916" v="10189" actId="478"/>
          <ac:picMkLst>
            <pc:docMk/>
            <pc:sldMk cId="4209346218" sldId="1210"/>
            <ac:picMk id="3" creationId="{0918707B-5032-9A4C-8DCF-FBB26725267E}"/>
          </ac:picMkLst>
        </pc:picChg>
        <pc:picChg chg="mod">
          <ac:chgData name="Phyllipe Lima" userId="afbdb2a7827722fd" providerId="LiveId" clId="{BB661C1E-80E8-7F42-A85B-46ADD9D6739B}" dt="2020-10-07T15:24:53.829" v="14881"/>
          <ac:picMkLst>
            <pc:docMk/>
            <pc:sldMk cId="4209346218" sldId="1210"/>
            <ac:picMk id="4" creationId="{9CE9FA20-0F32-A343-A0BB-4BC767F47E30}"/>
          </ac:picMkLst>
        </pc:picChg>
        <pc:picChg chg="add del mod">
          <ac:chgData name="Phyllipe Lima" userId="afbdb2a7827722fd" providerId="LiveId" clId="{BB661C1E-80E8-7F42-A85B-46ADD9D6739B}" dt="2020-10-07T15:24:36.467" v="14875" actId="478"/>
          <ac:picMkLst>
            <pc:docMk/>
            <pc:sldMk cId="4209346218" sldId="1210"/>
            <ac:picMk id="6" creationId="{BB05C9F9-4248-1149-B017-EAD970DDA9FD}"/>
          </ac:picMkLst>
        </pc:picChg>
      </pc:sldChg>
      <pc:sldChg chg="addSp delSp modSp add mod delAnim modAnim">
        <pc:chgData name="Phyllipe Lima" userId="afbdb2a7827722fd" providerId="LiveId" clId="{BB661C1E-80E8-7F42-A85B-46ADD9D6739B}" dt="2020-10-07T15:25:45.195" v="14903" actId="1076"/>
        <pc:sldMkLst>
          <pc:docMk/>
          <pc:sldMk cId="1928396278" sldId="1211"/>
        </pc:sldMkLst>
        <pc:spChg chg="del mod">
          <ac:chgData name="Phyllipe Lima" userId="afbdb2a7827722fd" providerId="LiveId" clId="{BB661C1E-80E8-7F42-A85B-46ADD9D6739B}" dt="2020-10-07T15:25:36.007" v="14900" actId="478"/>
          <ac:spMkLst>
            <pc:docMk/>
            <pc:sldMk cId="1928396278" sldId="1211"/>
            <ac:spMk id="2" creationId="{715D1E4D-6E20-0249-AF12-4736C6DED2CA}"/>
          </ac:spMkLst>
        </pc:spChg>
        <pc:spChg chg="mod">
          <ac:chgData name="Phyllipe Lima" userId="afbdb2a7827722fd" providerId="LiveId" clId="{BB661C1E-80E8-7F42-A85B-46ADD9D6739B}" dt="2020-10-06T18:24:26.412" v="10203" actId="14100"/>
          <ac:spMkLst>
            <pc:docMk/>
            <pc:sldMk cId="1928396278" sldId="1211"/>
            <ac:spMk id="5" creationId="{DACA1334-01AC-3A48-8726-FB8E866950D5}"/>
          </ac:spMkLst>
        </pc:spChg>
        <pc:spChg chg="add del mod">
          <ac:chgData name="Phyllipe Lima" userId="afbdb2a7827722fd" providerId="LiveId" clId="{BB661C1E-80E8-7F42-A85B-46ADD9D6739B}" dt="2020-10-07T15:25:42.203" v="14901" actId="21"/>
          <ac:spMkLst>
            <pc:docMk/>
            <pc:sldMk cId="1928396278" sldId="1211"/>
            <ac:spMk id="7" creationId="{775CE578-098F-C548-9E4B-1E3DA8393E6A}"/>
          </ac:spMkLst>
        </pc:spChg>
        <pc:spChg chg="add mod">
          <ac:chgData name="Phyllipe Lima" userId="afbdb2a7827722fd" providerId="LiveId" clId="{BB661C1E-80E8-7F42-A85B-46ADD9D6739B}" dt="2020-10-07T15:25:45.195" v="14903" actId="1076"/>
          <ac:spMkLst>
            <pc:docMk/>
            <pc:sldMk cId="1928396278" sldId="1211"/>
            <ac:spMk id="9" creationId="{A54271A7-A1BE-434A-84B0-6077E3592C0D}"/>
          </ac:spMkLst>
        </pc:spChg>
        <pc:picChg chg="add mod">
          <ac:chgData name="Phyllipe Lima" userId="afbdb2a7827722fd" providerId="LiveId" clId="{BB661C1E-80E8-7F42-A85B-46ADD9D6739B}" dt="2020-10-06T18:24:17.143" v="10199" actId="1076"/>
          <ac:picMkLst>
            <pc:docMk/>
            <pc:sldMk cId="1928396278" sldId="1211"/>
            <ac:picMk id="3" creationId="{A6D90B6C-2404-D847-B99B-F2EC6322407A}"/>
          </ac:picMkLst>
        </pc:picChg>
        <pc:picChg chg="mod">
          <ac:chgData name="Phyllipe Lima" userId="afbdb2a7827722fd" providerId="LiveId" clId="{BB661C1E-80E8-7F42-A85B-46ADD9D6739B}" dt="2020-10-06T18:24:10.217" v="10198"/>
          <ac:picMkLst>
            <pc:docMk/>
            <pc:sldMk cId="1928396278" sldId="1211"/>
            <ac:picMk id="4" creationId="{9CE9FA20-0F32-A343-A0BB-4BC767F47E30}"/>
          </ac:picMkLst>
        </pc:picChg>
        <pc:picChg chg="add del mod">
          <ac:chgData name="Phyllipe Lima" userId="afbdb2a7827722fd" providerId="LiveId" clId="{BB661C1E-80E8-7F42-A85B-46ADD9D6739B}" dt="2020-10-07T15:25:42.203" v="14901" actId="21"/>
          <ac:picMkLst>
            <pc:docMk/>
            <pc:sldMk cId="1928396278" sldId="1211"/>
            <ac:picMk id="6" creationId="{25BB2D7F-3115-0D48-9E18-6B989CAB751D}"/>
          </ac:picMkLst>
        </pc:picChg>
        <pc:picChg chg="del">
          <ac:chgData name="Phyllipe Lima" userId="afbdb2a7827722fd" providerId="LiveId" clId="{BB661C1E-80E8-7F42-A85B-46ADD9D6739B}" dt="2020-10-06T18:23:53.791" v="10194" actId="478"/>
          <ac:picMkLst>
            <pc:docMk/>
            <pc:sldMk cId="1928396278" sldId="1211"/>
            <ac:picMk id="6" creationId="{BB05C9F9-4248-1149-B017-EAD970DDA9FD}"/>
          </ac:picMkLst>
        </pc:picChg>
        <pc:picChg chg="add mod">
          <ac:chgData name="Phyllipe Lima" userId="afbdb2a7827722fd" providerId="LiveId" clId="{BB661C1E-80E8-7F42-A85B-46ADD9D6739B}" dt="2020-10-07T15:25:45.195" v="14903" actId="1076"/>
          <ac:picMkLst>
            <pc:docMk/>
            <pc:sldMk cId="1928396278" sldId="1211"/>
            <ac:picMk id="8" creationId="{B0A7CFE0-38D9-AA4D-9BD1-761E789ED94E}"/>
          </ac:picMkLst>
        </pc:picChg>
      </pc:sldChg>
      <pc:sldChg chg="addSp delSp modSp add mod modAnim">
        <pc:chgData name="Phyllipe Lima" userId="afbdb2a7827722fd" providerId="LiveId" clId="{BB661C1E-80E8-7F42-A85B-46ADD9D6739B}" dt="2020-10-07T15:26:06.682" v="14931" actId="14100"/>
        <pc:sldMkLst>
          <pc:docMk/>
          <pc:sldMk cId="4163109447" sldId="1212"/>
        </pc:sldMkLst>
        <pc:spChg chg="del">
          <ac:chgData name="Phyllipe Lima" userId="afbdb2a7827722fd" providerId="LiveId" clId="{BB661C1E-80E8-7F42-A85B-46ADD9D6739B}" dt="2020-10-07T15:25:50.455" v="14904" actId="478"/>
          <ac:spMkLst>
            <pc:docMk/>
            <pc:sldMk cId="4163109447" sldId="1212"/>
            <ac:spMk id="2" creationId="{715D1E4D-6E20-0249-AF12-4736C6DED2CA}"/>
          </ac:spMkLst>
        </pc:spChg>
        <pc:spChg chg="mod">
          <ac:chgData name="Phyllipe Lima" userId="afbdb2a7827722fd" providerId="LiveId" clId="{BB661C1E-80E8-7F42-A85B-46ADD9D6739B}" dt="2020-10-06T18:31:16.419" v="10241" actId="14100"/>
          <ac:spMkLst>
            <pc:docMk/>
            <pc:sldMk cId="4163109447" sldId="1212"/>
            <ac:spMk id="5" creationId="{DACA1334-01AC-3A48-8726-FB8E866950D5}"/>
          </ac:spMkLst>
        </pc:spChg>
        <pc:spChg chg="add mod">
          <ac:chgData name="Phyllipe Lima" userId="afbdb2a7827722fd" providerId="LiveId" clId="{BB661C1E-80E8-7F42-A85B-46ADD9D6739B}" dt="2020-10-07T15:26:06.682" v="14931" actId="14100"/>
          <ac:spMkLst>
            <pc:docMk/>
            <pc:sldMk cId="4163109447" sldId="1212"/>
            <ac:spMk id="8" creationId="{8B290CEA-C2C6-5746-8D19-B62F874F3E69}"/>
          </ac:spMkLst>
        </pc:spChg>
        <pc:picChg chg="del">
          <ac:chgData name="Phyllipe Lima" userId="afbdb2a7827722fd" providerId="LiveId" clId="{BB661C1E-80E8-7F42-A85B-46ADD9D6739B}" dt="2020-10-06T18:30:27.466" v="10230" actId="478"/>
          <ac:picMkLst>
            <pc:docMk/>
            <pc:sldMk cId="4163109447" sldId="1212"/>
            <ac:picMk id="3" creationId="{A6D90B6C-2404-D847-B99B-F2EC6322407A}"/>
          </ac:picMkLst>
        </pc:picChg>
        <pc:picChg chg="mod">
          <ac:chgData name="Phyllipe Lima" userId="afbdb2a7827722fd" providerId="LiveId" clId="{BB661C1E-80E8-7F42-A85B-46ADD9D6739B}" dt="2020-10-06T18:31:06.154" v="10238" actId="1076"/>
          <ac:picMkLst>
            <pc:docMk/>
            <pc:sldMk cId="4163109447" sldId="1212"/>
            <ac:picMk id="4" creationId="{9CE9FA20-0F32-A343-A0BB-4BC767F47E30}"/>
          </ac:picMkLst>
        </pc:picChg>
        <pc:picChg chg="add mod">
          <ac:chgData name="Phyllipe Lima" userId="afbdb2a7827722fd" providerId="LiveId" clId="{BB661C1E-80E8-7F42-A85B-46ADD9D6739B}" dt="2020-10-06T18:31:00.815" v="10236" actId="1076"/>
          <ac:picMkLst>
            <pc:docMk/>
            <pc:sldMk cId="4163109447" sldId="1212"/>
            <ac:picMk id="6" creationId="{396669B9-CD8C-3D4C-889B-BA05A7B0F8BE}"/>
          </ac:picMkLst>
        </pc:picChg>
        <pc:picChg chg="add mod">
          <ac:chgData name="Phyllipe Lima" userId="afbdb2a7827722fd" providerId="LiveId" clId="{BB661C1E-80E8-7F42-A85B-46ADD9D6739B}" dt="2020-10-07T15:25:55.637" v="14905"/>
          <ac:picMkLst>
            <pc:docMk/>
            <pc:sldMk cId="4163109447" sldId="1212"/>
            <ac:picMk id="7" creationId="{9BE70B95-3236-464F-92F2-4BEDDC8A2AE0}"/>
          </ac:picMkLst>
        </pc:picChg>
      </pc:sldChg>
      <pc:sldChg chg="addSp delSp modSp add mod">
        <pc:chgData name="Phyllipe Lima" userId="afbdb2a7827722fd" providerId="LiveId" clId="{BB661C1E-80E8-7F42-A85B-46ADD9D6739B}" dt="2020-10-07T15:26:29.834" v="14936" actId="14100"/>
        <pc:sldMkLst>
          <pc:docMk/>
          <pc:sldMk cId="1837994215" sldId="1213"/>
        </pc:sldMkLst>
        <pc:spChg chg="del">
          <ac:chgData name="Phyllipe Lima" userId="afbdb2a7827722fd" providerId="LiveId" clId="{BB661C1E-80E8-7F42-A85B-46ADD9D6739B}" dt="2020-10-07T15:26:22.301" v="14933" actId="478"/>
          <ac:spMkLst>
            <pc:docMk/>
            <pc:sldMk cId="1837994215" sldId="1213"/>
            <ac:spMk id="2" creationId="{715D1E4D-6E20-0249-AF12-4736C6DED2CA}"/>
          </ac:spMkLst>
        </pc:spChg>
        <pc:spChg chg="mod">
          <ac:chgData name="Phyllipe Lima" userId="afbdb2a7827722fd" providerId="LiveId" clId="{BB661C1E-80E8-7F42-A85B-46ADD9D6739B}" dt="2020-10-07T15:26:29.834" v="14936" actId="14100"/>
          <ac:spMkLst>
            <pc:docMk/>
            <pc:sldMk cId="1837994215" sldId="1213"/>
            <ac:spMk id="5" creationId="{DACA1334-01AC-3A48-8726-FB8E866950D5}"/>
          </ac:spMkLst>
        </pc:spChg>
        <pc:picChg chg="add mod">
          <ac:chgData name="Phyllipe Lima" userId="afbdb2a7827722fd" providerId="LiveId" clId="{BB661C1E-80E8-7F42-A85B-46ADD9D6739B}" dt="2020-10-06T18:36:37.496" v="10357" actId="1076"/>
          <ac:picMkLst>
            <pc:docMk/>
            <pc:sldMk cId="1837994215" sldId="1213"/>
            <ac:picMk id="3" creationId="{133FB480-816B-394D-99CB-58DAA587AA77}"/>
          </ac:picMkLst>
        </pc:picChg>
        <pc:picChg chg="mod">
          <ac:chgData name="Phyllipe Lima" userId="afbdb2a7827722fd" providerId="LiveId" clId="{BB661C1E-80E8-7F42-A85B-46ADD9D6739B}" dt="2020-10-07T15:26:15.342" v="14932" actId="1076"/>
          <ac:picMkLst>
            <pc:docMk/>
            <pc:sldMk cId="1837994215" sldId="1213"/>
            <ac:picMk id="4" creationId="{9CE9FA20-0F32-A343-A0BB-4BC767F47E30}"/>
          </ac:picMkLst>
        </pc:picChg>
        <pc:picChg chg="del">
          <ac:chgData name="Phyllipe Lima" userId="afbdb2a7827722fd" providerId="LiveId" clId="{BB661C1E-80E8-7F42-A85B-46ADD9D6739B}" dt="2020-10-06T18:36:33.321" v="10354" actId="478"/>
          <ac:picMkLst>
            <pc:docMk/>
            <pc:sldMk cId="1837994215" sldId="1213"/>
            <ac:picMk id="6" creationId="{396669B9-CD8C-3D4C-889B-BA05A7B0F8BE}"/>
          </ac:picMkLst>
        </pc:picChg>
      </pc:sldChg>
      <pc:sldChg chg="delSp modSp add del mod">
        <pc:chgData name="Phyllipe Lima" userId="afbdb2a7827722fd" providerId="LiveId" clId="{BB661C1E-80E8-7F42-A85B-46ADD9D6739B}" dt="2020-10-07T15:28:45.172" v="14957" actId="2696"/>
        <pc:sldMkLst>
          <pc:docMk/>
          <pc:sldMk cId="752401019" sldId="1214"/>
        </pc:sldMkLst>
        <pc:spChg chg="mod">
          <ac:chgData name="Phyllipe Lima" userId="afbdb2a7827722fd" providerId="LiveId" clId="{BB661C1E-80E8-7F42-A85B-46ADD9D6739B}" dt="2020-10-06T18:37:35.144" v="10396" actId="20577"/>
          <ac:spMkLst>
            <pc:docMk/>
            <pc:sldMk cId="752401019" sldId="1214"/>
            <ac:spMk id="13" creationId="{80214C85-4602-A64F-8A18-B940445EC2CA}"/>
          </ac:spMkLst>
        </pc:spChg>
        <pc:picChg chg="del">
          <ac:chgData name="Phyllipe Lima" userId="afbdb2a7827722fd" providerId="LiveId" clId="{BB661C1E-80E8-7F42-A85B-46ADD9D6739B}" dt="2020-10-06T18:37:26.372" v="10361" actId="478"/>
          <ac:picMkLst>
            <pc:docMk/>
            <pc:sldMk cId="752401019" sldId="1214"/>
            <ac:picMk id="1026" creationId="{AA49E3ED-619F-AA4C-8B34-266E215360AF}"/>
          </ac:picMkLst>
        </pc:picChg>
      </pc:sldChg>
      <pc:sldChg chg="addSp delSp modSp add mod">
        <pc:chgData name="Phyllipe Lima" userId="afbdb2a7827722fd" providerId="LiveId" clId="{BB661C1E-80E8-7F42-A85B-46ADD9D6739B}" dt="2020-10-06T18:54:15.690" v="10762" actId="1076"/>
        <pc:sldMkLst>
          <pc:docMk/>
          <pc:sldMk cId="2785569311" sldId="1215"/>
        </pc:sldMkLst>
        <pc:spChg chg="mod">
          <ac:chgData name="Phyllipe Lima" userId="afbdb2a7827722fd" providerId="LiveId" clId="{BB661C1E-80E8-7F42-A85B-46ADD9D6739B}" dt="2020-10-06T18:39:25.445" v="10441" actId="20577"/>
          <ac:spMkLst>
            <pc:docMk/>
            <pc:sldMk cId="2785569311" sldId="1215"/>
            <ac:spMk id="13" creationId="{80214C85-4602-A64F-8A18-B940445EC2CA}"/>
          </ac:spMkLst>
        </pc:spChg>
        <pc:picChg chg="add del mod">
          <ac:chgData name="Phyllipe Lima" userId="afbdb2a7827722fd" providerId="LiveId" clId="{BB661C1E-80E8-7F42-A85B-46ADD9D6739B}" dt="2020-10-06T18:54:11.579" v="10759" actId="478"/>
          <ac:picMkLst>
            <pc:docMk/>
            <pc:sldMk cId="2785569311" sldId="1215"/>
            <ac:picMk id="4" creationId="{74E9954C-518C-9640-86FC-6405897626DD}"/>
          </ac:picMkLst>
        </pc:picChg>
        <pc:picChg chg="del">
          <ac:chgData name="Phyllipe Lima" userId="afbdb2a7827722fd" providerId="LiveId" clId="{BB661C1E-80E8-7F42-A85B-46ADD9D6739B}" dt="2020-10-06T18:39:27.305" v="10442" actId="478"/>
          <ac:picMkLst>
            <pc:docMk/>
            <pc:sldMk cId="2785569311" sldId="1215"/>
            <ac:picMk id="1026" creationId="{8805AC87-5BAA-2E4A-8A92-3F7EA00BE167}"/>
          </ac:picMkLst>
        </pc:picChg>
        <pc:picChg chg="add mod">
          <ac:chgData name="Phyllipe Lima" userId="afbdb2a7827722fd" providerId="LiveId" clId="{BB661C1E-80E8-7F42-A85B-46ADD9D6739B}" dt="2020-10-06T18:54:15.690" v="10762" actId="1076"/>
          <ac:picMkLst>
            <pc:docMk/>
            <pc:sldMk cId="2785569311" sldId="1215"/>
            <ac:picMk id="4098" creationId="{92C45662-E2E3-D34E-AA3F-0E151EDA1B82}"/>
          </ac:picMkLst>
        </pc:picChg>
      </pc:sldChg>
      <pc:sldChg chg="addSp modSp add mod">
        <pc:chgData name="Phyllipe Lima" userId="afbdb2a7827722fd" providerId="LiveId" clId="{BB661C1E-80E8-7F42-A85B-46ADD9D6739B}" dt="2020-10-06T18:40:49.360" v="10468" actId="1076"/>
        <pc:sldMkLst>
          <pc:docMk/>
          <pc:sldMk cId="144088264" sldId="1216"/>
        </pc:sldMkLst>
        <pc:spChg chg="mod">
          <ac:chgData name="Phyllipe Lima" userId="afbdb2a7827722fd" providerId="LiveId" clId="{BB661C1E-80E8-7F42-A85B-46ADD9D6739B}" dt="2020-10-06T18:39:38.877" v="10460" actId="20577"/>
          <ac:spMkLst>
            <pc:docMk/>
            <pc:sldMk cId="144088264" sldId="1216"/>
            <ac:spMk id="13" creationId="{80214C85-4602-A64F-8A18-B940445EC2CA}"/>
          </ac:spMkLst>
        </pc:spChg>
        <pc:picChg chg="add mod">
          <ac:chgData name="Phyllipe Lima" userId="afbdb2a7827722fd" providerId="LiveId" clId="{BB661C1E-80E8-7F42-A85B-46ADD9D6739B}" dt="2020-10-06T18:40:49.360" v="10468" actId="1076"/>
          <ac:picMkLst>
            <pc:docMk/>
            <pc:sldMk cId="144088264" sldId="1216"/>
            <ac:picMk id="3074" creationId="{D9998E6B-56BC-6341-9F3B-B870AC72C2D3}"/>
          </ac:picMkLst>
        </pc:picChg>
      </pc:sldChg>
      <pc:sldChg chg="addSp modSp add mod">
        <pc:chgData name="Phyllipe Lima" userId="afbdb2a7827722fd" providerId="LiveId" clId="{BB661C1E-80E8-7F42-A85B-46ADD9D6739B}" dt="2020-10-07T16:00:02.385" v="15083" actId="20577"/>
        <pc:sldMkLst>
          <pc:docMk/>
          <pc:sldMk cId="3687437140" sldId="1217"/>
        </pc:sldMkLst>
        <pc:spChg chg="mod">
          <ac:chgData name="Phyllipe Lima" userId="afbdb2a7827722fd" providerId="LiveId" clId="{BB661C1E-80E8-7F42-A85B-46ADD9D6739B}" dt="2020-10-07T16:00:02.385" v="15083" actId="20577"/>
          <ac:spMkLst>
            <pc:docMk/>
            <pc:sldMk cId="3687437140" sldId="1217"/>
            <ac:spMk id="13" creationId="{80214C85-4602-A64F-8A18-B940445EC2CA}"/>
          </ac:spMkLst>
        </pc:spChg>
        <pc:picChg chg="add mod">
          <ac:chgData name="Phyllipe Lima" userId="afbdb2a7827722fd" providerId="LiveId" clId="{BB661C1E-80E8-7F42-A85B-46ADD9D6739B}" dt="2020-10-07T15:19:23.927" v="14822" actId="1076"/>
          <ac:picMkLst>
            <pc:docMk/>
            <pc:sldMk cId="3687437140" sldId="1217"/>
            <ac:picMk id="1026" creationId="{3E70DAA3-45BB-984E-BA8D-22F4E5056B5B}"/>
          </ac:picMkLst>
        </pc:picChg>
      </pc:sldChg>
      <pc:sldChg chg="modSp add mod">
        <pc:chgData name="Phyllipe Lima" userId="afbdb2a7827722fd" providerId="LiveId" clId="{BB661C1E-80E8-7F42-A85B-46ADD9D6739B}" dt="2020-10-06T21:47:57.326" v="11652" actId="113"/>
        <pc:sldMkLst>
          <pc:docMk/>
          <pc:sldMk cId="3622360435" sldId="1218"/>
        </pc:sldMkLst>
        <pc:spChg chg="mod">
          <ac:chgData name="Phyllipe Lima" userId="afbdb2a7827722fd" providerId="LiveId" clId="{BB661C1E-80E8-7F42-A85B-46ADD9D6739B}" dt="2020-10-06T21:47:57.326" v="11652" actId="113"/>
          <ac:spMkLst>
            <pc:docMk/>
            <pc:sldMk cId="3622360435" sldId="1218"/>
            <ac:spMk id="13" creationId="{80214C85-4602-A64F-8A18-B940445EC2CA}"/>
          </ac:spMkLst>
        </pc:spChg>
      </pc:sldChg>
      <pc:sldChg chg="addSp modSp add mod">
        <pc:chgData name="Phyllipe Lima" userId="afbdb2a7827722fd" providerId="LiveId" clId="{BB661C1E-80E8-7F42-A85B-46ADD9D6739B}" dt="2020-10-06T18:53:41.155" v="10758" actId="1076"/>
        <pc:sldMkLst>
          <pc:docMk/>
          <pc:sldMk cId="1116976625" sldId="1219"/>
        </pc:sldMkLst>
        <pc:spChg chg="mod">
          <ac:chgData name="Phyllipe Lima" userId="afbdb2a7827722fd" providerId="LiveId" clId="{BB661C1E-80E8-7F42-A85B-46ADD9D6739B}" dt="2020-10-06T18:51:04.225" v="10749" actId="20577"/>
          <ac:spMkLst>
            <pc:docMk/>
            <pc:sldMk cId="1116976625" sldId="1219"/>
            <ac:spMk id="13" creationId="{80214C85-4602-A64F-8A18-B940445EC2CA}"/>
          </ac:spMkLst>
        </pc:spChg>
        <pc:picChg chg="add mod">
          <ac:chgData name="Phyllipe Lima" userId="afbdb2a7827722fd" providerId="LiveId" clId="{BB661C1E-80E8-7F42-A85B-46ADD9D6739B}" dt="2020-10-06T18:53:41.155" v="10758" actId="1076"/>
          <ac:picMkLst>
            <pc:docMk/>
            <pc:sldMk cId="1116976625" sldId="1219"/>
            <ac:picMk id="3" creationId="{CDEA9ED2-897B-024B-8403-BCEB3B3E298A}"/>
          </ac:picMkLst>
        </pc:picChg>
      </pc:sldChg>
      <pc:sldChg chg="add">
        <pc:chgData name="Phyllipe Lima" userId="afbdb2a7827722fd" providerId="LiveId" clId="{BB661C1E-80E8-7F42-A85B-46ADD9D6739B}" dt="2020-10-06T18:51:36.301" v="10751"/>
        <pc:sldMkLst>
          <pc:docMk/>
          <pc:sldMk cId="1433562960" sldId="1220"/>
        </pc:sldMkLst>
      </pc:sldChg>
      <pc:sldChg chg="addSp delSp modSp add mod">
        <pc:chgData name="Phyllipe Lima" userId="afbdb2a7827722fd" providerId="LiveId" clId="{BB661C1E-80E8-7F42-A85B-46ADD9D6739B}" dt="2020-10-07T15:58:21.959" v="15080" actId="20577"/>
        <pc:sldMkLst>
          <pc:docMk/>
          <pc:sldMk cId="2830517197" sldId="1221"/>
        </pc:sldMkLst>
        <pc:spChg chg="mod">
          <ac:chgData name="Phyllipe Lima" userId="afbdb2a7827722fd" providerId="LiveId" clId="{BB661C1E-80E8-7F42-A85B-46ADD9D6739B}" dt="2020-10-07T15:58:21.959" v="15080" actId="20577"/>
          <ac:spMkLst>
            <pc:docMk/>
            <pc:sldMk cId="2830517197" sldId="1221"/>
            <ac:spMk id="13" creationId="{80214C85-4602-A64F-8A18-B940445EC2CA}"/>
          </ac:spMkLst>
        </pc:spChg>
        <pc:picChg chg="add mod">
          <ac:chgData name="Phyllipe Lima" userId="afbdb2a7827722fd" providerId="LiveId" clId="{BB661C1E-80E8-7F42-A85B-46ADD9D6739B}" dt="2020-10-06T19:58:04.283" v="10814" actId="1076"/>
          <ac:picMkLst>
            <pc:docMk/>
            <pc:sldMk cId="2830517197" sldId="1221"/>
            <ac:picMk id="1026" creationId="{EE11F985-CEC1-4E49-8B62-212E8DFBE474}"/>
          </ac:picMkLst>
        </pc:picChg>
        <pc:picChg chg="del">
          <ac:chgData name="Phyllipe Lima" userId="afbdb2a7827722fd" providerId="LiveId" clId="{BB661C1E-80E8-7F42-A85B-46ADD9D6739B}" dt="2020-10-06T19:57:08.392" v="10764" actId="478"/>
          <ac:picMkLst>
            <pc:docMk/>
            <pc:sldMk cId="2830517197" sldId="1221"/>
            <ac:picMk id="4098" creationId="{92C45662-E2E3-D34E-AA3F-0E151EDA1B82}"/>
          </ac:picMkLst>
        </pc:picChg>
      </pc:sldChg>
      <pc:sldChg chg="addSp delSp modSp add mod">
        <pc:chgData name="Phyllipe Lima" userId="afbdb2a7827722fd" providerId="LiveId" clId="{BB661C1E-80E8-7F42-A85B-46ADD9D6739B}" dt="2020-10-06T20:16:24.871" v="11001" actId="114"/>
        <pc:sldMkLst>
          <pc:docMk/>
          <pc:sldMk cId="1373771901" sldId="1222"/>
        </pc:sldMkLst>
        <pc:spChg chg="mod">
          <ac:chgData name="Phyllipe Lima" userId="afbdb2a7827722fd" providerId="LiveId" clId="{BB661C1E-80E8-7F42-A85B-46ADD9D6739B}" dt="2020-10-06T20:16:24.871" v="11001" actId="114"/>
          <ac:spMkLst>
            <pc:docMk/>
            <pc:sldMk cId="1373771901" sldId="1222"/>
            <ac:spMk id="13" creationId="{80214C85-4602-A64F-8A18-B940445EC2CA}"/>
          </ac:spMkLst>
        </pc:spChg>
        <pc:picChg chg="add mod">
          <ac:chgData name="Phyllipe Lima" userId="afbdb2a7827722fd" providerId="LiveId" clId="{BB661C1E-80E8-7F42-A85B-46ADD9D6739B}" dt="2020-10-06T20:10:16.938" v="10893" actId="1076"/>
          <ac:picMkLst>
            <pc:docMk/>
            <pc:sldMk cId="1373771901" sldId="1222"/>
            <ac:picMk id="4" creationId="{3F3227D9-1409-4442-8F9F-5B82BAE52BF8}"/>
          </ac:picMkLst>
        </pc:picChg>
        <pc:picChg chg="del">
          <ac:chgData name="Phyllipe Lima" userId="afbdb2a7827722fd" providerId="LiveId" clId="{BB661C1E-80E8-7F42-A85B-46ADD9D6739B}" dt="2020-10-06T20:08:50.062" v="10816" actId="478"/>
          <ac:picMkLst>
            <pc:docMk/>
            <pc:sldMk cId="1373771901" sldId="1222"/>
            <ac:picMk id="1026" creationId="{EE11F985-CEC1-4E49-8B62-212E8DFBE474}"/>
          </ac:picMkLst>
        </pc:picChg>
      </pc:sldChg>
      <pc:sldChg chg="delSp modSp add del mod">
        <pc:chgData name="Phyllipe Lima" userId="afbdb2a7827722fd" providerId="LiveId" clId="{BB661C1E-80E8-7F42-A85B-46ADD9D6739B}" dt="2020-10-06T20:15:39.214" v="10967" actId="2696"/>
        <pc:sldMkLst>
          <pc:docMk/>
          <pc:sldMk cId="596409453" sldId="1223"/>
        </pc:sldMkLst>
        <pc:spChg chg="mod">
          <ac:chgData name="Phyllipe Lima" userId="afbdb2a7827722fd" providerId="LiveId" clId="{BB661C1E-80E8-7F42-A85B-46ADD9D6739B}" dt="2020-10-06T20:13:13.607" v="10966" actId="14100"/>
          <ac:spMkLst>
            <pc:docMk/>
            <pc:sldMk cId="596409453" sldId="1223"/>
            <ac:spMk id="13" creationId="{80214C85-4602-A64F-8A18-B940445EC2CA}"/>
          </ac:spMkLst>
        </pc:spChg>
        <pc:picChg chg="del">
          <ac:chgData name="Phyllipe Lima" userId="afbdb2a7827722fd" providerId="LiveId" clId="{BB661C1E-80E8-7F42-A85B-46ADD9D6739B}" dt="2020-10-06T20:10:51.056" v="10900" actId="478"/>
          <ac:picMkLst>
            <pc:docMk/>
            <pc:sldMk cId="596409453" sldId="1223"/>
            <ac:picMk id="4" creationId="{3F3227D9-1409-4442-8F9F-5B82BAE52BF8}"/>
          </ac:picMkLst>
        </pc:picChg>
      </pc:sldChg>
      <pc:sldChg chg="addSp modSp add mod">
        <pc:chgData name="Phyllipe Lima" userId="afbdb2a7827722fd" providerId="LiveId" clId="{BB661C1E-80E8-7F42-A85B-46ADD9D6739B}" dt="2020-10-06T20:16:51.569" v="11032" actId="20577"/>
        <pc:sldMkLst>
          <pc:docMk/>
          <pc:sldMk cId="2174118426" sldId="1224"/>
        </pc:sldMkLst>
        <pc:spChg chg="mod">
          <ac:chgData name="Phyllipe Lima" userId="afbdb2a7827722fd" providerId="LiveId" clId="{BB661C1E-80E8-7F42-A85B-46ADD9D6739B}" dt="2020-10-06T20:16:51.569" v="11032" actId="20577"/>
          <ac:spMkLst>
            <pc:docMk/>
            <pc:sldMk cId="2174118426" sldId="1224"/>
            <ac:spMk id="13" creationId="{80214C85-4602-A64F-8A18-B940445EC2CA}"/>
          </ac:spMkLst>
        </pc:spChg>
        <pc:picChg chg="add mod">
          <ac:chgData name="Phyllipe Lima" userId="afbdb2a7827722fd" providerId="LiveId" clId="{BB661C1E-80E8-7F42-A85B-46ADD9D6739B}" dt="2020-10-06T20:16:50.603" v="11031" actId="1076"/>
          <ac:picMkLst>
            <pc:docMk/>
            <pc:sldMk cId="2174118426" sldId="1224"/>
            <ac:picMk id="3074" creationId="{C59D8A09-F24D-EC4E-B24C-85D480308677}"/>
          </ac:picMkLst>
        </pc:picChg>
      </pc:sldChg>
      <pc:sldChg chg="addSp modSp add mod">
        <pc:chgData name="Phyllipe Lima" userId="afbdb2a7827722fd" providerId="LiveId" clId="{BB661C1E-80E8-7F42-A85B-46ADD9D6739B}" dt="2020-10-06T20:17:03.398" v="11063" actId="20577"/>
        <pc:sldMkLst>
          <pc:docMk/>
          <pc:sldMk cId="265248305" sldId="1225"/>
        </pc:sldMkLst>
        <pc:spChg chg="mod">
          <ac:chgData name="Phyllipe Lima" userId="afbdb2a7827722fd" providerId="LiveId" clId="{BB661C1E-80E8-7F42-A85B-46ADD9D6739B}" dt="2020-10-06T20:17:03.398" v="11063" actId="20577"/>
          <ac:spMkLst>
            <pc:docMk/>
            <pc:sldMk cId="265248305" sldId="1225"/>
            <ac:spMk id="13" creationId="{80214C85-4602-A64F-8A18-B940445EC2CA}"/>
          </ac:spMkLst>
        </pc:spChg>
        <pc:picChg chg="add mod">
          <ac:chgData name="Phyllipe Lima" userId="afbdb2a7827722fd" providerId="LiveId" clId="{BB661C1E-80E8-7F42-A85B-46ADD9D6739B}" dt="2020-10-06T20:17:00.551" v="11058" actId="1076"/>
          <ac:picMkLst>
            <pc:docMk/>
            <pc:sldMk cId="265248305" sldId="1225"/>
            <ac:picMk id="3" creationId="{8795DB56-3948-E34B-87DC-CB6AE47AD0EC}"/>
          </ac:picMkLst>
        </pc:picChg>
      </pc:sldChg>
      <pc:sldChg chg="addSp delSp modSp add mod">
        <pc:chgData name="Phyllipe Lima" userId="afbdb2a7827722fd" providerId="LiveId" clId="{BB661C1E-80E8-7F42-A85B-46ADD9D6739B}" dt="2020-10-07T13:10:17.749" v="13185" actId="20577"/>
        <pc:sldMkLst>
          <pc:docMk/>
          <pc:sldMk cId="1667436808" sldId="1226"/>
        </pc:sldMkLst>
        <pc:spChg chg="mod">
          <ac:chgData name="Phyllipe Lima" userId="afbdb2a7827722fd" providerId="LiveId" clId="{BB661C1E-80E8-7F42-A85B-46ADD9D6739B}" dt="2020-10-07T13:10:17.749" v="13185" actId="20577"/>
          <ac:spMkLst>
            <pc:docMk/>
            <pc:sldMk cId="1667436808" sldId="1226"/>
            <ac:spMk id="13" creationId="{80214C85-4602-A64F-8A18-B940445EC2CA}"/>
          </ac:spMkLst>
        </pc:spChg>
        <pc:picChg chg="del">
          <ac:chgData name="Phyllipe Lima" userId="afbdb2a7827722fd" providerId="LiveId" clId="{BB661C1E-80E8-7F42-A85B-46ADD9D6739B}" dt="2020-10-06T20:17:19.161" v="11065" actId="478"/>
          <ac:picMkLst>
            <pc:docMk/>
            <pc:sldMk cId="1667436808" sldId="1226"/>
            <ac:picMk id="3" creationId="{8795DB56-3948-E34B-87DC-CB6AE47AD0EC}"/>
          </ac:picMkLst>
        </pc:picChg>
        <pc:picChg chg="add mod">
          <ac:chgData name="Phyllipe Lima" userId="afbdb2a7827722fd" providerId="LiveId" clId="{BB661C1E-80E8-7F42-A85B-46ADD9D6739B}" dt="2020-10-06T20:21:06.955" v="11135" actId="1076"/>
          <ac:picMkLst>
            <pc:docMk/>
            <pc:sldMk cId="1667436808" sldId="1226"/>
            <ac:picMk id="4" creationId="{1FD2E16F-E4E6-E24B-95F9-C57A4068ED13}"/>
          </ac:picMkLst>
        </pc:picChg>
        <pc:picChg chg="add mod">
          <ac:chgData name="Phyllipe Lima" userId="afbdb2a7827722fd" providerId="LiveId" clId="{BB661C1E-80E8-7F42-A85B-46ADD9D6739B}" dt="2020-10-06T20:19:12.385" v="11119" actId="1076"/>
          <ac:picMkLst>
            <pc:docMk/>
            <pc:sldMk cId="1667436808" sldId="1226"/>
            <ac:picMk id="5" creationId="{C0B0B17C-847A-194F-8D00-124F0CD26102}"/>
          </ac:picMkLst>
        </pc:picChg>
        <pc:picChg chg="add mod">
          <ac:chgData name="Phyllipe Lima" userId="afbdb2a7827722fd" providerId="LiveId" clId="{BB661C1E-80E8-7F42-A85B-46ADD9D6739B}" dt="2020-10-06T20:19:11.460" v="11118" actId="1076"/>
          <ac:picMkLst>
            <pc:docMk/>
            <pc:sldMk cId="1667436808" sldId="1226"/>
            <ac:picMk id="6" creationId="{30DDA6E4-1B64-A54F-B968-256ADBE0893C}"/>
          </ac:picMkLst>
        </pc:picChg>
        <pc:picChg chg="add mod modCrop">
          <ac:chgData name="Phyllipe Lima" userId="afbdb2a7827722fd" providerId="LiveId" clId="{BB661C1E-80E8-7F42-A85B-46ADD9D6739B}" dt="2020-10-06T20:21:08.192" v="11136" actId="1076"/>
          <ac:picMkLst>
            <pc:docMk/>
            <pc:sldMk cId="1667436808" sldId="1226"/>
            <ac:picMk id="7" creationId="{9DFB5A56-F08D-4048-A5AD-DC157B7ABED4}"/>
          </ac:picMkLst>
        </pc:picChg>
        <pc:cxnChg chg="add mod">
          <ac:chgData name="Phyllipe Lima" userId="afbdb2a7827722fd" providerId="LiveId" clId="{BB661C1E-80E8-7F42-A85B-46ADD9D6739B}" dt="2020-10-06T20:19:16.044" v="11123" actId="1035"/>
          <ac:cxnSpMkLst>
            <pc:docMk/>
            <pc:sldMk cId="1667436808" sldId="1226"/>
            <ac:cxnSpMk id="8" creationId="{75206481-59F7-C940-A60D-97DE9F2B15A1}"/>
          </ac:cxnSpMkLst>
        </pc:cxnChg>
      </pc:sldChg>
      <pc:sldChg chg="addSp delSp modSp add mod">
        <pc:chgData name="Phyllipe Lima" userId="afbdb2a7827722fd" providerId="LiveId" clId="{BB661C1E-80E8-7F42-A85B-46ADD9D6739B}" dt="2020-10-07T13:22:27.895" v="13314" actId="20577"/>
        <pc:sldMkLst>
          <pc:docMk/>
          <pc:sldMk cId="4290305135" sldId="1227"/>
        </pc:sldMkLst>
        <pc:spChg chg="mod">
          <ac:chgData name="Phyllipe Lima" userId="afbdb2a7827722fd" providerId="LiveId" clId="{BB661C1E-80E8-7F42-A85B-46ADD9D6739B}" dt="2020-10-07T13:22:27.895" v="13314" actId="20577"/>
          <ac:spMkLst>
            <pc:docMk/>
            <pc:sldMk cId="4290305135" sldId="1227"/>
            <ac:spMk id="13" creationId="{80214C85-4602-A64F-8A18-B940445EC2CA}"/>
          </ac:spMkLst>
        </pc:spChg>
        <pc:picChg chg="del">
          <ac:chgData name="Phyllipe Lima" userId="afbdb2a7827722fd" providerId="LiveId" clId="{BB661C1E-80E8-7F42-A85B-46ADD9D6739B}" dt="2020-10-06T20:25:29.880" v="11142" actId="478"/>
          <ac:picMkLst>
            <pc:docMk/>
            <pc:sldMk cId="4290305135" sldId="1227"/>
            <ac:picMk id="4" creationId="{1FD2E16F-E4E6-E24B-95F9-C57A4068ED13}"/>
          </ac:picMkLst>
        </pc:picChg>
        <pc:picChg chg="del">
          <ac:chgData name="Phyllipe Lima" userId="afbdb2a7827722fd" providerId="LiveId" clId="{BB661C1E-80E8-7F42-A85B-46ADD9D6739B}" dt="2020-10-06T20:25:28.295" v="11139" actId="478"/>
          <ac:picMkLst>
            <pc:docMk/>
            <pc:sldMk cId="4290305135" sldId="1227"/>
            <ac:picMk id="5" creationId="{C0B0B17C-847A-194F-8D00-124F0CD26102}"/>
          </ac:picMkLst>
        </pc:picChg>
        <pc:picChg chg="del">
          <ac:chgData name="Phyllipe Lima" userId="afbdb2a7827722fd" providerId="LiveId" clId="{BB661C1E-80E8-7F42-A85B-46ADD9D6739B}" dt="2020-10-06T20:25:27.731" v="11138" actId="478"/>
          <ac:picMkLst>
            <pc:docMk/>
            <pc:sldMk cId="4290305135" sldId="1227"/>
            <ac:picMk id="6" creationId="{30DDA6E4-1B64-A54F-B968-256ADBE0893C}"/>
          </ac:picMkLst>
        </pc:picChg>
        <pc:picChg chg="del">
          <ac:chgData name="Phyllipe Lima" userId="afbdb2a7827722fd" providerId="LiveId" clId="{BB661C1E-80E8-7F42-A85B-46ADD9D6739B}" dt="2020-10-06T20:25:28.828" v="11140" actId="478"/>
          <ac:picMkLst>
            <pc:docMk/>
            <pc:sldMk cId="4290305135" sldId="1227"/>
            <ac:picMk id="7" creationId="{9DFB5A56-F08D-4048-A5AD-DC157B7ABED4}"/>
          </ac:picMkLst>
        </pc:picChg>
        <pc:picChg chg="add mod">
          <ac:chgData name="Phyllipe Lima" userId="afbdb2a7827722fd" providerId="LiveId" clId="{BB661C1E-80E8-7F42-A85B-46ADD9D6739B}" dt="2020-10-07T13:15:52.153" v="13222" actId="1076"/>
          <ac:picMkLst>
            <pc:docMk/>
            <pc:sldMk cId="4290305135" sldId="1227"/>
            <ac:picMk id="2050" creationId="{68890BAB-F886-FE47-A046-F0DF17DAE8E5}"/>
          </ac:picMkLst>
        </pc:picChg>
        <pc:cxnChg chg="del">
          <ac:chgData name="Phyllipe Lima" userId="afbdb2a7827722fd" providerId="LiveId" clId="{BB661C1E-80E8-7F42-A85B-46ADD9D6739B}" dt="2020-10-06T20:25:29.555" v="11141" actId="478"/>
          <ac:cxnSpMkLst>
            <pc:docMk/>
            <pc:sldMk cId="4290305135" sldId="1227"/>
            <ac:cxnSpMk id="8" creationId="{75206481-59F7-C940-A60D-97DE9F2B15A1}"/>
          </ac:cxnSpMkLst>
        </pc:cxnChg>
      </pc:sldChg>
      <pc:sldChg chg="addSp modSp add mod">
        <pc:chgData name="Phyllipe Lima" userId="afbdb2a7827722fd" providerId="LiveId" clId="{BB661C1E-80E8-7F42-A85B-46ADD9D6739B}" dt="2020-10-07T13:22:01.347" v="13302" actId="207"/>
        <pc:sldMkLst>
          <pc:docMk/>
          <pc:sldMk cId="342726562" sldId="1228"/>
        </pc:sldMkLst>
        <pc:spChg chg="add mod">
          <ac:chgData name="Phyllipe Lima" userId="afbdb2a7827722fd" providerId="LiveId" clId="{BB661C1E-80E8-7F42-A85B-46ADD9D6739B}" dt="2020-10-07T13:21:34.217" v="13266" actId="1076"/>
          <ac:spMkLst>
            <pc:docMk/>
            <pc:sldMk cId="342726562" sldId="1228"/>
            <ac:spMk id="2" creationId="{7FAA426A-E584-C342-BDDC-D3294D4F3128}"/>
          </ac:spMkLst>
        </pc:spChg>
        <pc:spChg chg="add mod">
          <ac:chgData name="Phyllipe Lima" userId="afbdb2a7827722fd" providerId="LiveId" clId="{BB661C1E-80E8-7F42-A85B-46ADD9D6739B}" dt="2020-10-07T13:22:01.347" v="13302" actId="207"/>
          <ac:spMkLst>
            <pc:docMk/>
            <pc:sldMk cId="342726562" sldId="1228"/>
            <ac:spMk id="6" creationId="{BA96BD0C-B9AA-F145-AC2A-3D1FFC15B698}"/>
          </ac:spMkLst>
        </pc:spChg>
        <pc:spChg chg="mod">
          <ac:chgData name="Phyllipe Lima" userId="afbdb2a7827722fd" providerId="LiveId" clId="{BB661C1E-80E8-7F42-A85B-46ADD9D6739B}" dt="2020-10-07T13:20:37.107" v="13253" actId="20577"/>
          <ac:spMkLst>
            <pc:docMk/>
            <pc:sldMk cId="342726562" sldId="1228"/>
            <ac:spMk id="13" creationId="{80214C85-4602-A64F-8A18-B940445EC2CA}"/>
          </ac:spMkLst>
        </pc:spChg>
        <pc:picChg chg="add mod">
          <ac:chgData name="Phyllipe Lima" userId="afbdb2a7827722fd" providerId="LiveId" clId="{BB661C1E-80E8-7F42-A85B-46ADD9D6739B}" dt="2020-10-07T13:21:57.905" v="13301" actId="1076"/>
          <ac:picMkLst>
            <pc:docMk/>
            <pc:sldMk cId="342726562" sldId="1228"/>
            <ac:picMk id="5" creationId="{D9DE2719-4C27-E04C-8E4D-D0F213A13177}"/>
          </ac:picMkLst>
        </pc:picChg>
        <pc:picChg chg="add mod">
          <ac:chgData name="Phyllipe Lima" userId="afbdb2a7827722fd" providerId="LiveId" clId="{BB661C1E-80E8-7F42-A85B-46ADD9D6739B}" dt="2020-10-07T13:21:18.935" v="13262" actId="1076"/>
          <ac:picMkLst>
            <pc:docMk/>
            <pc:sldMk cId="342726562" sldId="1228"/>
            <ac:picMk id="3074" creationId="{0B6BE71C-E8EC-1F4B-8FCE-2C93BA49987D}"/>
          </ac:picMkLst>
        </pc:picChg>
      </pc:sldChg>
      <pc:sldChg chg="addSp modSp add mod addCm delCm">
        <pc:chgData name="Phyllipe Lima" userId="afbdb2a7827722fd" providerId="LiveId" clId="{BB661C1E-80E8-7F42-A85B-46ADD9D6739B}" dt="2020-10-07T13:53:00.060" v="13562" actId="1592"/>
        <pc:sldMkLst>
          <pc:docMk/>
          <pc:sldMk cId="777600546" sldId="1229"/>
        </pc:sldMkLst>
        <pc:spChg chg="add mod">
          <ac:chgData name="Phyllipe Lima" userId="afbdb2a7827722fd" providerId="LiveId" clId="{BB661C1E-80E8-7F42-A85B-46ADD9D6739B}" dt="2020-10-07T13:24:58.103" v="13351" actId="1076"/>
          <ac:spMkLst>
            <pc:docMk/>
            <pc:sldMk cId="777600546" sldId="1229"/>
            <ac:spMk id="4" creationId="{7F0DADD7-49EC-F846-BF1A-AE9282D97C30}"/>
          </ac:spMkLst>
        </pc:spChg>
        <pc:spChg chg="add mod">
          <ac:chgData name="Phyllipe Lima" userId="afbdb2a7827722fd" providerId="LiveId" clId="{BB661C1E-80E8-7F42-A85B-46ADD9D6739B}" dt="2020-10-07T13:25:04.830" v="13356" actId="20577"/>
          <ac:spMkLst>
            <pc:docMk/>
            <pc:sldMk cId="777600546" sldId="1229"/>
            <ac:spMk id="6" creationId="{12E0ECC7-1501-094A-A235-BB2F852B7FAA}"/>
          </ac:spMkLst>
        </pc:spChg>
        <pc:spChg chg="add mod">
          <ac:chgData name="Phyllipe Lima" userId="afbdb2a7827722fd" providerId="LiveId" clId="{BB661C1E-80E8-7F42-A85B-46ADD9D6739B}" dt="2020-10-07T13:26:42.424" v="13396" actId="1076"/>
          <ac:spMkLst>
            <pc:docMk/>
            <pc:sldMk cId="777600546" sldId="1229"/>
            <ac:spMk id="12" creationId="{24EBF410-DA3C-4840-9E55-9D2AA6F1DE19}"/>
          </ac:spMkLst>
        </pc:spChg>
        <pc:spChg chg="mod">
          <ac:chgData name="Phyllipe Lima" userId="afbdb2a7827722fd" providerId="LiveId" clId="{BB661C1E-80E8-7F42-A85B-46ADD9D6739B}" dt="2020-10-07T13:24:09.937" v="13341" actId="404"/>
          <ac:spMkLst>
            <pc:docMk/>
            <pc:sldMk cId="777600546" sldId="1229"/>
            <ac:spMk id="13" creationId="{80214C85-4602-A64F-8A18-B940445EC2CA}"/>
          </ac:spMkLst>
        </pc:spChg>
        <pc:spChg chg="add mod">
          <ac:chgData name="Phyllipe Lima" userId="afbdb2a7827722fd" providerId="LiveId" clId="{BB661C1E-80E8-7F42-A85B-46ADD9D6739B}" dt="2020-10-07T13:26:45.484" v="13397" actId="1076"/>
          <ac:spMkLst>
            <pc:docMk/>
            <pc:sldMk cId="777600546" sldId="1229"/>
            <ac:spMk id="14" creationId="{D51956BB-58A4-0247-8F6E-1B329A119728}"/>
          </ac:spMkLst>
        </pc:spChg>
        <pc:picChg chg="add mod">
          <ac:chgData name="Phyllipe Lima" userId="afbdb2a7827722fd" providerId="LiveId" clId="{BB661C1E-80E8-7F42-A85B-46ADD9D6739B}" dt="2020-10-07T13:24:55.040" v="13350" actId="1076"/>
          <ac:picMkLst>
            <pc:docMk/>
            <pc:sldMk cId="777600546" sldId="1229"/>
            <ac:picMk id="3" creationId="{41DB6853-64E5-424D-8E94-36B29B495322}"/>
          </ac:picMkLst>
        </pc:picChg>
        <pc:picChg chg="add mod">
          <ac:chgData name="Phyllipe Lima" userId="afbdb2a7827722fd" providerId="LiveId" clId="{BB661C1E-80E8-7F42-A85B-46ADD9D6739B}" dt="2020-10-07T13:25:02.757" v="13354" actId="1076"/>
          <ac:picMkLst>
            <pc:docMk/>
            <pc:sldMk cId="777600546" sldId="1229"/>
            <ac:picMk id="5" creationId="{6C8A0E77-0D34-D647-A271-487E1E959A96}"/>
          </ac:picMkLst>
        </pc:picChg>
        <pc:picChg chg="add mod">
          <ac:chgData name="Phyllipe Lima" userId="afbdb2a7827722fd" providerId="LiveId" clId="{BB661C1E-80E8-7F42-A85B-46ADD9D6739B}" dt="2020-10-07T13:27:53.928" v="13407" actId="1076"/>
          <ac:picMkLst>
            <pc:docMk/>
            <pc:sldMk cId="777600546" sldId="1229"/>
            <ac:picMk id="5122" creationId="{942CC5CC-02BF-5A4B-BB0E-D239EADB987F}"/>
          </ac:picMkLst>
        </pc:picChg>
        <pc:cxnChg chg="add mod">
          <ac:chgData name="Phyllipe Lima" userId="afbdb2a7827722fd" providerId="LiveId" clId="{BB661C1E-80E8-7F42-A85B-46ADD9D6739B}" dt="2020-10-07T13:27:51.645" v="13406" actId="14100"/>
          <ac:cxnSpMkLst>
            <pc:docMk/>
            <pc:sldMk cId="777600546" sldId="1229"/>
            <ac:cxnSpMk id="7" creationId="{16BC0FCB-25E8-0C49-A33A-9CA52834EA0F}"/>
          </ac:cxnSpMkLst>
        </pc:cxnChg>
        <pc:cxnChg chg="add mod">
          <ac:chgData name="Phyllipe Lima" userId="afbdb2a7827722fd" providerId="LiveId" clId="{BB661C1E-80E8-7F42-A85B-46ADD9D6739B}" dt="2020-10-07T13:27:57.296" v="13408" actId="14100"/>
          <ac:cxnSpMkLst>
            <pc:docMk/>
            <pc:sldMk cId="777600546" sldId="1229"/>
            <ac:cxnSpMk id="9" creationId="{0C5DE099-C8A0-1648-A876-52B7C5452E83}"/>
          </ac:cxnSpMkLst>
        </pc:cxnChg>
      </pc:sldChg>
      <pc:sldChg chg="addSp delSp modSp add mod">
        <pc:chgData name="Phyllipe Lima" userId="afbdb2a7827722fd" providerId="LiveId" clId="{BB661C1E-80E8-7F42-A85B-46ADD9D6739B}" dt="2020-10-07T13:34:05.158" v="13560" actId="1076"/>
        <pc:sldMkLst>
          <pc:docMk/>
          <pc:sldMk cId="3504368637" sldId="1230"/>
        </pc:sldMkLst>
        <pc:spChg chg="add mod">
          <ac:chgData name="Phyllipe Lima" userId="afbdb2a7827722fd" providerId="LiveId" clId="{BB661C1E-80E8-7F42-A85B-46ADD9D6739B}" dt="2020-10-07T13:33:25.687" v="13544"/>
          <ac:spMkLst>
            <pc:docMk/>
            <pc:sldMk cId="3504368637" sldId="1230"/>
            <ac:spMk id="4" creationId="{B17D0E0C-754F-4B46-AAD8-9B00FE09E8F5}"/>
          </ac:spMkLst>
        </pc:spChg>
        <pc:spChg chg="add mod">
          <ac:chgData name="Phyllipe Lima" userId="afbdb2a7827722fd" providerId="LiveId" clId="{BB661C1E-80E8-7F42-A85B-46ADD9D6739B}" dt="2020-10-07T13:33:34.732" v="13555" actId="20577"/>
          <ac:spMkLst>
            <pc:docMk/>
            <pc:sldMk cId="3504368637" sldId="1230"/>
            <ac:spMk id="6" creationId="{D5A421CC-8986-C84B-ADDD-A96CE66CC609}"/>
          </ac:spMkLst>
        </pc:spChg>
        <pc:spChg chg="mod">
          <ac:chgData name="Phyllipe Lima" userId="afbdb2a7827722fd" providerId="LiveId" clId="{BB661C1E-80E8-7F42-A85B-46ADD9D6739B}" dt="2020-10-07T13:33:31.177" v="13546" actId="6549"/>
          <ac:spMkLst>
            <pc:docMk/>
            <pc:sldMk cId="3504368637" sldId="1230"/>
            <ac:spMk id="13" creationId="{80214C85-4602-A64F-8A18-B940445EC2CA}"/>
          </ac:spMkLst>
        </pc:spChg>
        <pc:picChg chg="add mod">
          <ac:chgData name="Phyllipe Lima" userId="afbdb2a7827722fd" providerId="LiveId" clId="{BB661C1E-80E8-7F42-A85B-46ADD9D6739B}" dt="2020-10-07T13:33:25.687" v="13544"/>
          <ac:picMkLst>
            <pc:docMk/>
            <pc:sldMk cId="3504368637" sldId="1230"/>
            <ac:picMk id="3" creationId="{97885EFD-BAEA-784C-A316-7267083BD9B4}"/>
          </ac:picMkLst>
        </pc:picChg>
        <pc:picChg chg="add del mod">
          <ac:chgData name="Phyllipe Lima" userId="afbdb2a7827722fd" providerId="LiveId" clId="{BB661C1E-80E8-7F42-A85B-46ADD9D6739B}" dt="2020-10-07T13:33:45.279" v="13556" actId="478"/>
          <ac:picMkLst>
            <pc:docMk/>
            <pc:sldMk cId="3504368637" sldId="1230"/>
            <ac:picMk id="5" creationId="{32D74428-FCA3-F246-AB3F-066E873ABC44}"/>
          </ac:picMkLst>
        </pc:picChg>
        <pc:picChg chg="add mod">
          <ac:chgData name="Phyllipe Lima" userId="afbdb2a7827722fd" providerId="LiveId" clId="{BB661C1E-80E8-7F42-A85B-46ADD9D6739B}" dt="2020-10-07T13:34:05.158" v="13560" actId="1076"/>
          <ac:picMkLst>
            <pc:docMk/>
            <pc:sldMk cId="3504368637" sldId="1230"/>
            <ac:picMk id="9218" creationId="{79E032C5-C56F-6648-8858-1238CE884545}"/>
          </ac:picMkLst>
        </pc:picChg>
      </pc:sldChg>
      <pc:sldChg chg="addSp modSp add mod">
        <pc:chgData name="Phyllipe Lima" userId="afbdb2a7827722fd" providerId="LiveId" clId="{BB661C1E-80E8-7F42-A85B-46ADD9D6739B}" dt="2020-10-07T13:56:02.727" v="13665" actId="404"/>
        <pc:sldMkLst>
          <pc:docMk/>
          <pc:sldMk cId="1815335710" sldId="1231"/>
        </pc:sldMkLst>
        <pc:spChg chg="mod">
          <ac:chgData name="Phyllipe Lima" userId="afbdb2a7827722fd" providerId="LiveId" clId="{BB661C1E-80E8-7F42-A85B-46ADD9D6739B}" dt="2020-10-07T13:56:02.727" v="13665" actId="404"/>
          <ac:spMkLst>
            <pc:docMk/>
            <pc:sldMk cId="1815335710" sldId="1231"/>
            <ac:spMk id="13" creationId="{80214C85-4602-A64F-8A18-B940445EC2CA}"/>
          </ac:spMkLst>
        </pc:spChg>
        <pc:picChg chg="add mod">
          <ac:chgData name="Phyllipe Lima" userId="afbdb2a7827722fd" providerId="LiveId" clId="{BB661C1E-80E8-7F42-A85B-46ADD9D6739B}" dt="2020-10-07T13:55:34.159" v="13628" actId="1076"/>
          <ac:picMkLst>
            <pc:docMk/>
            <pc:sldMk cId="1815335710" sldId="1231"/>
            <ac:picMk id="10242" creationId="{93A310D2-44D0-7747-BAD5-6F82888CD100}"/>
          </ac:picMkLst>
        </pc:picChg>
      </pc:sldChg>
      <pc:sldChg chg="addSp delSp modSp add mod">
        <pc:chgData name="Phyllipe Lima" userId="afbdb2a7827722fd" providerId="LiveId" clId="{BB661C1E-80E8-7F42-A85B-46ADD9D6739B}" dt="2020-10-07T13:58:14.328" v="13746" actId="1076"/>
        <pc:sldMkLst>
          <pc:docMk/>
          <pc:sldMk cId="1616332857" sldId="1232"/>
        </pc:sldMkLst>
        <pc:spChg chg="add del mod">
          <ac:chgData name="Phyllipe Lima" userId="afbdb2a7827722fd" providerId="LiveId" clId="{BB661C1E-80E8-7F42-A85B-46ADD9D6739B}" dt="2020-10-07T13:57:00.420" v="13681" actId="478"/>
          <ac:spMkLst>
            <pc:docMk/>
            <pc:sldMk cId="1616332857" sldId="1232"/>
            <ac:spMk id="4" creationId="{0A5455CC-8E36-A043-8239-E8EFBD5C744F}"/>
          </ac:spMkLst>
        </pc:spChg>
        <pc:spChg chg="add mod">
          <ac:chgData name="Phyllipe Lima" userId="afbdb2a7827722fd" providerId="LiveId" clId="{BB661C1E-80E8-7F42-A85B-46ADD9D6739B}" dt="2020-10-07T13:57:08.447" v="13685" actId="1076"/>
          <ac:spMkLst>
            <pc:docMk/>
            <pc:sldMk cId="1616332857" sldId="1232"/>
            <ac:spMk id="6" creationId="{A1F8AED4-5C03-A446-81E8-820CAEA29C48}"/>
          </ac:spMkLst>
        </pc:spChg>
        <pc:spChg chg="add mod">
          <ac:chgData name="Phyllipe Lima" userId="afbdb2a7827722fd" providerId="LiveId" clId="{BB661C1E-80E8-7F42-A85B-46ADD9D6739B}" dt="2020-10-07T13:57:14.117" v="13688" actId="1076"/>
          <ac:spMkLst>
            <pc:docMk/>
            <pc:sldMk cId="1616332857" sldId="1232"/>
            <ac:spMk id="9" creationId="{D7BF6E78-76BD-F14F-AA95-26A7A25B98EE}"/>
          </ac:spMkLst>
        </pc:spChg>
        <pc:spChg chg="add del mod">
          <ac:chgData name="Phyllipe Lima" userId="afbdb2a7827722fd" providerId="LiveId" clId="{BB661C1E-80E8-7F42-A85B-46ADD9D6739B}" dt="2020-10-07T13:56:58.860" v="13679" actId="478"/>
          <ac:spMkLst>
            <pc:docMk/>
            <pc:sldMk cId="1616332857" sldId="1232"/>
            <ac:spMk id="10" creationId="{239DA9A8-1A01-AD4D-B394-D785F3159B94}"/>
          </ac:spMkLst>
        </pc:spChg>
        <pc:spChg chg="del mod">
          <ac:chgData name="Phyllipe Lima" userId="afbdb2a7827722fd" providerId="LiveId" clId="{BB661C1E-80E8-7F42-A85B-46ADD9D6739B}" dt="2020-10-07T13:56:31.319" v="13667" actId="478"/>
          <ac:spMkLst>
            <pc:docMk/>
            <pc:sldMk cId="1616332857" sldId="1232"/>
            <ac:spMk id="13" creationId="{80214C85-4602-A64F-8A18-B940445EC2CA}"/>
          </ac:spMkLst>
        </pc:spChg>
        <pc:spChg chg="add mod">
          <ac:chgData name="Phyllipe Lima" userId="afbdb2a7827722fd" providerId="LiveId" clId="{BB661C1E-80E8-7F42-A85B-46ADD9D6739B}" dt="2020-10-07T13:57:37.842" v="13695" actId="208"/>
          <ac:spMkLst>
            <pc:docMk/>
            <pc:sldMk cId="1616332857" sldId="1232"/>
            <ac:spMk id="16" creationId="{810AE226-E60C-804A-8A42-51621F761B0C}"/>
          </ac:spMkLst>
        </pc:spChg>
        <pc:spChg chg="add mod">
          <ac:chgData name="Phyllipe Lima" userId="afbdb2a7827722fd" providerId="LiveId" clId="{BB661C1E-80E8-7F42-A85B-46ADD9D6739B}" dt="2020-10-07T13:58:10.923" v="13745" actId="1076"/>
          <ac:spMkLst>
            <pc:docMk/>
            <pc:sldMk cId="1616332857" sldId="1232"/>
            <ac:spMk id="17" creationId="{F7B2A653-613E-DA45-A6A4-77D22D7DE623}"/>
          </ac:spMkLst>
        </pc:spChg>
        <pc:spChg chg="add mod">
          <ac:chgData name="Phyllipe Lima" userId="afbdb2a7827722fd" providerId="LiveId" clId="{BB661C1E-80E8-7F42-A85B-46ADD9D6739B}" dt="2020-10-07T13:58:14.328" v="13746" actId="1076"/>
          <ac:spMkLst>
            <pc:docMk/>
            <pc:sldMk cId="1616332857" sldId="1232"/>
            <ac:spMk id="18" creationId="{F123815E-5BFB-764F-876E-EC2F933FE115}"/>
          </ac:spMkLst>
        </pc:spChg>
        <pc:picChg chg="add del mod">
          <ac:chgData name="Phyllipe Lima" userId="afbdb2a7827722fd" providerId="LiveId" clId="{BB661C1E-80E8-7F42-A85B-46ADD9D6739B}" dt="2020-10-07T13:56:59.263" v="13680" actId="478"/>
          <ac:picMkLst>
            <pc:docMk/>
            <pc:sldMk cId="1616332857" sldId="1232"/>
            <ac:picMk id="3" creationId="{57479BCD-0C4B-5B45-9995-A91BD995DB4A}"/>
          </ac:picMkLst>
        </pc:picChg>
        <pc:picChg chg="add mod">
          <ac:chgData name="Phyllipe Lima" userId="afbdb2a7827722fd" providerId="LiveId" clId="{BB661C1E-80E8-7F42-A85B-46ADD9D6739B}" dt="2020-10-07T13:57:04.474" v="13683" actId="1076"/>
          <ac:picMkLst>
            <pc:docMk/>
            <pc:sldMk cId="1616332857" sldId="1232"/>
            <ac:picMk id="5" creationId="{166A469A-A412-D24C-8DD1-50F33247F7F7}"/>
          </ac:picMkLst>
        </pc:picChg>
        <pc:picChg chg="add mod">
          <ac:chgData name="Phyllipe Lima" userId="afbdb2a7827722fd" providerId="LiveId" clId="{BB661C1E-80E8-7F42-A85B-46ADD9D6739B}" dt="2020-10-07T13:57:15.903" v="13689" actId="1076"/>
          <ac:picMkLst>
            <pc:docMk/>
            <pc:sldMk cId="1616332857" sldId="1232"/>
            <ac:picMk id="11" creationId="{14C18791-15C5-5B42-82B8-37761BE6BE80}"/>
          </ac:picMkLst>
        </pc:picChg>
        <pc:picChg chg="add mod">
          <ac:chgData name="Phyllipe Lima" userId="afbdb2a7827722fd" providerId="LiveId" clId="{BB661C1E-80E8-7F42-A85B-46ADD9D6739B}" dt="2020-10-07T13:57:47.406" v="13697" actId="1076"/>
          <ac:picMkLst>
            <pc:docMk/>
            <pc:sldMk cId="1616332857" sldId="1232"/>
            <ac:picMk id="15" creationId="{2808462D-E733-D645-8E4D-55E23A9D3D99}"/>
          </ac:picMkLst>
        </pc:picChg>
        <pc:cxnChg chg="add mod">
          <ac:chgData name="Phyllipe Lima" userId="afbdb2a7827722fd" providerId="LiveId" clId="{BB661C1E-80E8-7F42-A85B-46ADD9D6739B}" dt="2020-10-07T13:57:11.947" v="13687" actId="14100"/>
          <ac:cxnSpMkLst>
            <pc:docMk/>
            <pc:sldMk cId="1616332857" sldId="1232"/>
            <ac:cxnSpMk id="7" creationId="{BE48A6A5-58CB-224F-95BB-75F14973445F}"/>
          </ac:cxnSpMkLst>
        </pc:cxnChg>
        <pc:cxnChg chg="add del mod">
          <ac:chgData name="Phyllipe Lima" userId="afbdb2a7827722fd" providerId="LiveId" clId="{BB661C1E-80E8-7F42-A85B-46ADD9D6739B}" dt="2020-10-07T13:56:57.340" v="13678" actId="478"/>
          <ac:cxnSpMkLst>
            <pc:docMk/>
            <pc:sldMk cId="1616332857" sldId="1232"/>
            <ac:cxnSpMk id="8" creationId="{69E06E1C-87CD-6645-BA45-EF7293DEC343}"/>
          </ac:cxnSpMkLst>
        </pc:cxnChg>
      </pc:sldChg>
      <pc:sldChg chg="modSp add del mod">
        <pc:chgData name="Phyllipe Lima" userId="afbdb2a7827722fd" providerId="LiveId" clId="{BB661C1E-80E8-7F42-A85B-46ADD9D6739B}" dt="2020-10-07T14:11:27.722" v="13922" actId="2696"/>
        <pc:sldMkLst>
          <pc:docMk/>
          <pc:sldMk cId="2071730430" sldId="1233"/>
        </pc:sldMkLst>
        <pc:spChg chg="mod">
          <ac:chgData name="Phyllipe Lima" userId="afbdb2a7827722fd" providerId="LiveId" clId="{BB661C1E-80E8-7F42-A85B-46ADD9D6739B}" dt="2020-10-07T14:04:03.456" v="13851" actId="122"/>
          <ac:spMkLst>
            <pc:docMk/>
            <pc:sldMk cId="2071730430" sldId="1233"/>
            <ac:spMk id="13" creationId="{80214C85-4602-A64F-8A18-B940445EC2CA}"/>
          </ac:spMkLst>
        </pc:spChg>
      </pc:sldChg>
      <pc:sldChg chg="addSp modSp add">
        <pc:chgData name="Phyllipe Lima" userId="afbdb2a7827722fd" providerId="LiveId" clId="{BB661C1E-80E8-7F42-A85B-46ADD9D6739B}" dt="2020-10-07T15:18:50.447" v="14814"/>
        <pc:sldMkLst>
          <pc:docMk/>
          <pc:sldMk cId="2664545589" sldId="1233"/>
        </pc:sldMkLst>
        <pc:picChg chg="add mod">
          <ac:chgData name="Phyllipe Lima" userId="afbdb2a7827722fd" providerId="LiveId" clId="{BB661C1E-80E8-7F42-A85B-46ADD9D6739B}" dt="2020-10-07T15:18:50.447" v="14814"/>
          <ac:picMkLst>
            <pc:docMk/>
            <pc:sldMk cId="2664545589" sldId="1233"/>
            <ac:picMk id="3" creationId="{A6C59AC4-1877-D24C-9ADC-8FC65A3B0777}"/>
          </ac:picMkLst>
        </pc:picChg>
      </pc:sldChg>
      <pc:sldChg chg="add del">
        <pc:chgData name="Phyllipe Lima" userId="afbdb2a7827722fd" providerId="LiveId" clId="{BB661C1E-80E8-7F42-A85B-46ADD9D6739B}" dt="2020-10-07T15:03:39.120" v="14518" actId="2696"/>
        <pc:sldMkLst>
          <pc:docMk/>
          <pc:sldMk cId="2705893933" sldId="1234"/>
        </pc:sldMkLst>
      </pc:sldChg>
      <pc:sldChg chg="modSp add del mod">
        <pc:chgData name="Phyllipe Lima" userId="afbdb2a7827722fd" providerId="LiveId" clId="{BB661C1E-80E8-7F42-A85B-46ADD9D6739B}" dt="2020-10-07T14:11:27.699" v="13921" actId="2696"/>
        <pc:sldMkLst>
          <pc:docMk/>
          <pc:sldMk cId="3244394972" sldId="1234"/>
        </pc:sldMkLst>
        <pc:spChg chg="mod">
          <ac:chgData name="Phyllipe Lima" userId="afbdb2a7827722fd" providerId="LiveId" clId="{BB661C1E-80E8-7F42-A85B-46ADD9D6739B}" dt="2020-10-07T14:03:38.231" v="13849" actId="1076"/>
          <ac:spMkLst>
            <pc:docMk/>
            <pc:sldMk cId="3244394972" sldId="1234"/>
            <ac:spMk id="13" creationId="{80214C85-4602-A64F-8A18-B940445EC2CA}"/>
          </ac:spMkLst>
        </pc:spChg>
      </pc:sldChg>
      <pc:sldChg chg="addSp delSp modSp add mod">
        <pc:chgData name="Phyllipe Lima" userId="afbdb2a7827722fd" providerId="LiveId" clId="{BB661C1E-80E8-7F42-A85B-46ADD9D6739B}" dt="2020-10-07T14:17:16.212" v="14001" actId="14100"/>
        <pc:sldMkLst>
          <pc:docMk/>
          <pc:sldMk cId="694357947" sldId="1235"/>
        </pc:sldMkLst>
        <pc:spChg chg="mod">
          <ac:chgData name="Phyllipe Lima" userId="afbdb2a7827722fd" providerId="LiveId" clId="{BB661C1E-80E8-7F42-A85B-46ADD9D6739B}" dt="2020-10-07T14:17:16.212" v="14001" actId="14100"/>
          <ac:spMkLst>
            <pc:docMk/>
            <pc:sldMk cId="694357947" sldId="1235"/>
            <ac:spMk id="5" creationId="{26DB5C4A-F274-7D44-AFDF-85A4A80EBCD0}"/>
          </ac:spMkLst>
        </pc:spChg>
        <pc:spChg chg="mod">
          <ac:chgData name="Phyllipe Lima" userId="afbdb2a7827722fd" providerId="LiveId" clId="{BB661C1E-80E8-7F42-A85B-46ADD9D6739B}" dt="2020-10-07T14:17:08.952" v="13998" actId="1076"/>
          <ac:spMkLst>
            <pc:docMk/>
            <pc:sldMk cId="694357947" sldId="1235"/>
            <ac:spMk id="9" creationId="{9A0026D4-B996-2241-A5C9-432CB8FF1A3F}"/>
          </ac:spMkLst>
        </pc:spChg>
        <pc:spChg chg="del">
          <ac:chgData name="Phyllipe Lima" userId="afbdb2a7827722fd" providerId="LiveId" clId="{BB661C1E-80E8-7F42-A85B-46ADD9D6739B}" dt="2020-10-07T14:12:39.883" v="13937" actId="478"/>
          <ac:spMkLst>
            <pc:docMk/>
            <pc:sldMk cId="694357947" sldId="1235"/>
            <ac:spMk id="14" creationId="{E400773B-4423-F342-BCB4-273CDE2C6901}"/>
          </ac:spMkLst>
        </pc:spChg>
        <pc:picChg chg="add mod">
          <ac:chgData name="Phyllipe Lima" userId="afbdb2a7827722fd" providerId="LiveId" clId="{BB661C1E-80E8-7F42-A85B-46ADD9D6739B}" dt="2020-10-07T14:16:53.297" v="13993" actId="14100"/>
          <ac:picMkLst>
            <pc:docMk/>
            <pc:sldMk cId="694357947" sldId="1235"/>
            <ac:picMk id="2" creationId="{C9439D6D-1991-A546-85A7-F0BB68CDCEAA}"/>
          </ac:picMkLst>
        </pc:picChg>
        <pc:picChg chg="del">
          <ac:chgData name="Phyllipe Lima" userId="afbdb2a7827722fd" providerId="LiveId" clId="{BB661C1E-80E8-7F42-A85B-46ADD9D6739B}" dt="2020-10-07T14:16:29.406" v="13988" actId="478"/>
          <ac:picMkLst>
            <pc:docMk/>
            <pc:sldMk cId="694357947" sldId="1235"/>
            <ac:picMk id="3" creationId="{5B1461F0-DCF6-924C-B75E-ABDF7B10D556}"/>
          </ac:picMkLst>
        </pc:picChg>
        <pc:picChg chg="del">
          <ac:chgData name="Phyllipe Lima" userId="afbdb2a7827722fd" providerId="LiveId" clId="{BB661C1E-80E8-7F42-A85B-46ADD9D6739B}" dt="2020-10-07T14:16:38.039" v="13992" actId="478"/>
          <ac:picMkLst>
            <pc:docMk/>
            <pc:sldMk cId="694357947" sldId="1235"/>
            <ac:picMk id="4" creationId="{B9D57EC1-0337-A843-B5B2-F97B11911EAB}"/>
          </ac:picMkLst>
        </pc:picChg>
        <pc:picChg chg="mod">
          <ac:chgData name="Phyllipe Lima" userId="afbdb2a7827722fd" providerId="LiveId" clId="{BB661C1E-80E8-7F42-A85B-46ADD9D6739B}" dt="2020-10-07T14:17:06" v="13997" actId="1076"/>
          <ac:picMkLst>
            <pc:docMk/>
            <pc:sldMk cId="694357947" sldId="1235"/>
            <ac:picMk id="6" creationId="{FB6640CE-6661-E443-A914-89206FEAF27A}"/>
          </ac:picMkLst>
        </pc:picChg>
        <pc:picChg chg="mod">
          <ac:chgData name="Phyllipe Lima" userId="afbdb2a7827722fd" providerId="LiveId" clId="{BB661C1E-80E8-7F42-A85B-46ADD9D6739B}" dt="2020-10-07T14:17:10.685" v="13999" actId="1076"/>
          <ac:picMkLst>
            <pc:docMk/>
            <pc:sldMk cId="694357947" sldId="1235"/>
            <ac:picMk id="10" creationId="{A031F8D2-60D5-084A-9C2D-061A4AC83A03}"/>
          </ac:picMkLst>
        </pc:picChg>
      </pc:sldChg>
      <pc:sldChg chg="addSp delSp modSp add mod delAnim">
        <pc:chgData name="Phyllipe Lima" userId="afbdb2a7827722fd" providerId="LiveId" clId="{BB661C1E-80E8-7F42-A85B-46ADD9D6739B}" dt="2020-10-07T14:18:46.523" v="14065" actId="1076"/>
        <pc:sldMkLst>
          <pc:docMk/>
          <pc:sldMk cId="3416342787" sldId="1236"/>
        </pc:sldMkLst>
        <pc:spChg chg="add mod">
          <ac:chgData name="Phyllipe Lima" userId="afbdb2a7827722fd" providerId="LiveId" clId="{BB661C1E-80E8-7F42-A85B-46ADD9D6739B}" dt="2020-10-07T14:18:32.550" v="14061" actId="403"/>
          <ac:spMkLst>
            <pc:docMk/>
            <pc:sldMk cId="3416342787" sldId="1236"/>
            <ac:spMk id="2" creationId="{0218D0F0-34D8-4C40-95FD-410051573381}"/>
          </ac:spMkLst>
        </pc:spChg>
        <pc:spChg chg="del">
          <ac:chgData name="Phyllipe Lima" userId="afbdb2a7827722fd" providerId="LiveId" clId="{BB661C1E-80E8-7F42-A85B-46ADD9D6739B}" dt="2020-10-06T20:38:26.840" v="11527" actId="478"/>
          <ac:spMkLst>
            <pc:docMk/>
            <pc:sldMk cId="3416342787" sldId="1236"/>
            <ac:spMk id="5" creationId="{26DB5C4A-F274-7D44-AFDF-85A4A80EBCD0}"/>
          </ac:spMkLst>
        </pc:spChg>
        <pc:spChg chg="del">
          <ac:chgData name="Phyllipe Lima" userId="afbdb2a7827722fd" providerId="LiveId" clId="{BB661C1E-80E8-7F42-A85B-46ADD9D6739B}" dt="2020-10-06T20:38:23.144" v="11524" actId="478"/>
          <ac:spMkLst>
            <pc:docMk/>
            <pc:sldMk cId="3416342787" sldId="1236"/>
            <ac:spMk id="9" creationId="{9A0026D4-B996-2241-A5C9-432CB8FF1A3F}"/>
          </ac:spMkLst>
        </pc:spChg>
        <pc:spChg chg="del">
          <ac:chgData name="Phyllipe Lima" userId="afbdb2a7827722fd" providerId="LiveId" clId="{BB661C1E-80E8-7F42-A85B-46ADD9D6739B}" dt="2020-10-06T20:38:24.640" v="11525" actId="478"/>
          <ac:spMkLst>
            <pc:docMk/>
            <pc:sldMk cId="3416342787" sldId="1236"/>
            <ac:spMk id="14" creationId="{E400773B-4423-F342-BCB4-273CDE2C6901}"/>
          </ac:spMkLst>
        </pc:spChg>
        <pc:picChg chg="del">
          <ac:chgData name="Phyllipe Lima" userId="afbdb2a7827722fd" providerId="LiveId" clId="{BB661C1E-80E8-7F42-A85B-46ADD9D6739B}" dt="2020-10-06T20:38:21.559" v="11522" actId="478"/>
          <ac:picMkLst>
            <pc:docMk/>
            <pc:sldMk cId="3416342787" sldId="1236"/>
            <ac:picMk id="3" creationId="{5B1461F0-DCF6-924C-B75E-ABDF7B10D556}"/>
          </ac:picMkLst>
        </pc:picChg>
        <pc:picChg chg="add mod">
          <ac:chgData name="Phyllipe Lima" userId="afbdb2a7827722fd" providerId="LiveId" clId="{BB661C1E-80E8-7F42-A85B-46ADD9D6739B}" dt="2020-10-07T14:18:46.523" v="14065" actId="1076"/>
          <ac:picMkLst>
            <pc:docMk/>
            <pc:sldMk cId="3416342787" sldId="1236"/>
            <ac:picMk id="3" creationId="{65DAFD84-7E9D-174B-B3D1-9933152A5639}"/>
          </ac:picMkLst>
        </pc:picChg>
        <pc:picChg chg="del">
          <ac:chgData name="Phyllipe Lima" userId="afbdb2a7827722fd" providerId="LiveId" clId="{BB661C1E-80E8-7F42-A85B-46ADD9D6739B}" dt="2020-10-06T20:38:22.103" v="11523" actId="478"/>
          <ac:picMkLst>
            <pc:docMk/>
            <pc:sldMk cId="3416342787" sldId="1236"/>
            <ac:picMk id="4" creationId="{B9D57EC1-0337-A843-B5B2-F97B11911EAB}"/>
          </ac:picMkLst>
        </pc:picChg>
        <pc:picChg chg="del">
          <ac:chgData name="Phyllipe Lima" userId="afbdb2a7827722fd" providerId="LiveId" clId="{BB661C1E-80E8-7F42-A85B-46ADD9D6739B}" dt="2020-10-06T20:38:28.383" v="11528" actId="478"/>
          <ac:picMkLst>
            <pc:docMk/>
            <pc:sldMk cId="3416342787" sldId="1236"/>
            <ac:picMk id="6" creationId="{FB6640CE-6661-E443-A914-89206FEAF27A}"/>
          </ac:picMkLst>
        </pc:picChg>
        <pc:picChg chg="del">
          <ac:chgData name="Phyllipe Lima" userId="afbdb2a7827722fd" providerId="LiveId" clId="{BB661C1E-80E8-7F42-A85B-46ADD9D6739B}" dt="2020-10-06T20:38:25.193" v="11526" actId="478"/>
          <ac:picMkLst>
            <pc:docMk/>
            <pc:sldMk cId="3416342787" sldId="1236"/>
            <ac:picMk id="10" creationId="{A031F8D2-60D5-084A-9C2D-061A4AC83A03}"/>
          </ac:picMkLst>
        </pc:picChg>
      </pc:sldChg>
      <pc:sldChg chg="addSp delSp modSp add mod">
        <pc:chgData name="Phyllipe Lima" userId="afbdb2a7827722fd" providerId="LiveId" clId="{BB661C1E-80E8-7F42-A85B-46ADD9D6739B}" dt="2020-10-06T23:32:30.185" v="12342" actId="1076"/>
        <pc:sldMkLst>
          <pc:docMk/>
          <pc:sldMk cId="2370902781" sldId="1237"/>
        </pc:sldMkLst>
        <pc:spChg chg="add del mod">
          <ac:chgData name="Phyllipe Lima" userId="afbdb2a7827722fd" providerId="LiveId" clId="{BB661C1E-80E8-7F42-A85B-46ADD9D6739B}" dt="2020-10-06T23:29:04.317" v="12296" actId="478"/>
          <ac:spMkLst>
            <pc:docMk/>
            <pc:sldMk cId="2370902781" sldId="1237"/>
            <ac:spMk id="3" creationId="{A631AC9B-0999-F64D-8D4E-78D7195C5B8B}"/>
          </ac:spMkLst>
        </pc:spChg>
        <pc:spChg chg="mod">
          <ac:chgData name="Phyllipe Lima" userId="afbdb2a7827722fd" providerId="LiveId" clId="{BB661C1E-80E8-7F42-A85B-46ADD9D6739B}" dt="2020-10-06T23:26:52.243" v="12293" actId="20577"/>
          <ac:spMkLst>
            <pc:docMk/>
            <pc:sldMk cId="2370902781" sldId="1237"/>
            <ac:spMk id="13" creationId="{80214C85-4602-A64F-8A18-B940445EC2CA}"/>
          </ac:spMkLst>
        </pc:spChg>
        <pc:picChg chg="add mod">
          <ac:chgData name="Phyllipe Lima" userId="afbdb2a7827722fd" providerId="LiveId" clId="{BB661C1E-80E8-7F42-A85B-46ADD9D6739B}" dt="2020-10-06T23:32:27.508" v="12340" actId="1076"/>
          <ac:picMkLst>
            <pc:docMk/>
            <pc:sldMk cId="2370902781" sldId="1237"/>
            <ac:picMk id="11266" creationId="{22ECB334-3D6A-D748-A05B-D6E9E83F7F4B}"/>
          </ac:picMkLst>
        </pc:picChg>
        <pc:picChg chg="add mod">
          <ac:chgData name="Phyllipe Lima" userId="afbdb2a7827722fd" providerId="LiveId" clId="{BB661C1E-80E8-7F42-A85B-46ADD9D6739B}" dt="2020-10-06T23:32:29.196" v="12341" actId="1076"/>
          <ac:picMkLst>
            <pc:docMk/>
            <pc:sldMk cId="2370902781" sldId="1237"/>
            <ac:picMk id="11268" creationId="{5C4F8AF0-7CB3-8C4E-9A81-13F0F69F4D22}"/>
          </ac:picMkLst>
        </pc:picChg>
        <pc:picChg chg="add mod">
          <ac:chgData name="Phyllipe Lima" userId="afbdb2a7827722fd" providerId="LiveId" clId="{BB661C1E-80E8-7F42-A85B-46ADD9D6739B}" dt="2020-10-06T23:32:30.185" v="12342" actId="1076"/>
          <ac:picMkLst>
            <pc:docMk/>
            <pc:sldMk cId="2370902781" sldId="1237"/>
            <ac:picMk id="11270" creationId="{E496B2D4-7494-024C-86ED-4166D41C3F1F}"/>
          </ac:picMkLst>
        </pc:picChg>
      </pc:sldChg>
      <pc:sldChg chg="addSp modSp add mod modAnim">
        <pc:chgData name="Phyllipe Lima" userId="afbdb2a7827722fd" providerId="LiveId" clId="{BB661C1E-80E8-7F42-A85B-46ADD9D6739B}" dt="2020-10-06T23:13:56.445" v="12069" actId="1076"/>
        <pc:sldMkLst>
          <pc:docMk/>
          <pc:sldMk cId="2892502605" sldId="1238"/>
        </pc:sldMkLst>
        <pc:spChg chg="mod">
          <ac:chgData name="Phyllipe Lima" userId="afbdb2a7827722fd" providerId="LiveId" clId="{BB661C1E-80E8-7F42-A85B-46ADD9D6739B}" dt="2020-10-06T23:12:18.881" v="11967" actId="1076"/>
          <ac:spMkLst>
            <pc:docMk/>
            <pc:sldMk cId="2892502605" sldId="1238"/>
            <ac:spMk id="2" creationId="{6F1D66D2-416F-8548-9E16-716CDE876A95}"/>
          </ac:spMkLst>
        </pc:spChg>
        <pc:spChg chg="add mod">
          <ac:chgData name="Phyllipe Lima" userId="afbdb2a7827722fd" providerId="LiveId" clId="{BB661C1E-80E8-7F42-A85B-46ADD9D6739B}" dt="2020-10-06T23:13:39.606" v="12065" actId="14100"/>
          <ac:spMkLst>
            <pc:docMk/>
            <pc:sldMk cId="2892502605" sldId="1238"/>
            <ac:spMk id="5" creationId="{EEE8C2A5-6570-6C43-ADF9-A626AD855505}"/>
          </ac:spMkLst>
        </pc:spChg>
        <pc:spChg chg="mod">
          <ac:chgData name="Phyllipe Lima" userId="afbdb2a7827722fd" providerId="LiveId" clId="{BB661C1E-80E8-7F42-A85B-46ADD9D6739B}" dt="2020-10-06T21:59:55.944" v="11803" actId="20577"/>
          <ac:spMkLst>
            <pc:docMk/>
            <pc:sldMk cId="2892502605" sldId="1238"/>
            <ac:spMk id="13" creationId="{80214C85-4602-A64F-8A18-B940445EC2CA}"/>
          </ac:spMkLst>
        </pc:spChg>
        <pc:picChg chg="add mod modCrop">
          <ac:chgData name="Phyllipe Lima" userId="afbdb2a7827722fd" providerId="LiveId" clId="{BB661C1E-80E8-7F42-A85B-46ADD9D6739B}" dt="2020-10-06T23:12:59.100" v="12058" actId="1076"/>
          <ac:picMkLst>
            <pc:docMk/>
            <pc:sldMk cId="2892502605" sldId="1238"/>
            <ac:picMk id="3" creationId="{821B138E-613D-7245-8AB2-D80BA81B2F6E}"/>
          </ac:picMkLst>
        </pc:picChg>
        <pc:picChg chg="add mod">
          <ac:chgData name="Phyllipe Lima" userId="afbdb2a7827722fd" providerId="LiveId" clId="{BB661C1E-80E8-7F42-A85B-46ADD9D6739B}" dt="2020-10-06T23:13:56.445" v="12069" actId="1076"/>
          <ac:picMkLst>
            <pc:docMk/>
            <pc:sldMk cId="2892502605" sldId="1238"/>
            <ac:picMk id="6" creationId="{DBA92D9B-E16A-F546-8834-6318E0E278E6}"/>
          </ac:picMkLst>
        </pc:picChg>
      </pc:sldChg>
      <pc:sldChg chg="add del">
        <pc:chgData name="Phyllipe Lima" userId="afbdb2a7827722fd" providerId="LiveId" clId="{BB661C1E-80E8-7F42-A85B-46ADD9D6739B}" dt="2020-10-06T21:08:15.497" v="11606" actId="2696"/>
        <pc:sldMkLst>
          <pc:docMk/>
          <pc:sldMk cId="2458568703" sldId="1239"/>
        </pc:sldMkLst>
      </pc:sldChg>
      <pc:sldChg chg="addSp modSp add mod">
        <pc:chgData name="Phyllipe Lima" userId="afbdb2a7827722fd" providerId="LiveId" clId="{BB661C1E-80E8-7F42-A85B-46ADD9D6739B}" dt="2020-10-06T23:22:57.520" v="12171" actId="14100"/>
        <pc:sldMkLst>
          <pc:docMk/>
          <pc:sldMk cId="155265428" sldId="1240"/>
        </pc:sldMkLst>
        <pc:spChg chg="mod">
          <ac:chgData name="Phyllipe Lima" userId="afbdb2a7827722fd" providerId="LiveId" clId="{BB661C1E-80E8-7F42-A85B-46ADD9D6739B}" dt="2020-10-06T23:22:52.015" v="12170" actId="20577"/>
          <ac:spMkLst>
            <pc:docMk/>
            <pc:sldMk cId="155265428" sldId="1240"/>
            <ac:spMk id="2" creationId="{6F1D66D2-416F-8548-9E16-716CDE876A95}"/>
          </ac:spMkLst>
        </pc:spChg>
        <pc:spChg chg="mod">
          <ac:chgData name="Phyllipe Lima" userId="afbdb2a7827722fd" providerId="LiveId" clId="{BB661C1E-80E8-7F42-A85B-46ADD9D6739B}" dt="2020-10-06T22:01:32.972" v="11863" actId="404"/>
          <ac:spMkLst>
            <pc:docMk/>
            <pc:sldMk cId="155265428" sldId="1240"/>
            <ac:spMk id="13" creationId="{80214C85-4602-A64F-8A18-B940445EC2CA}"/>
          </ac:spMkLst>
        </pc:spChg>
        <pc:picChg chg="add mod">
          <ac:chgData name="Phyllipe Lima" userId="afbdb2a7827722fd" providerId="LiveId" clId="{BB661C1E-80E8-7F42-A85B-46ADD9D6739B}" dt="2020-10-06T23:22:57.520" v="12171" actId="14100"/>
          <ac:picMkLst>
            <pc:docMk/>
            <pc:sldMk cId="155265428" sldId="1240"/>
            <ac:picMk id="6146" creationId="{95827EB3-869D-9543-B8E4-495B00D48D55}"/>
          </ac:picMkLst>
        </pc:picChg>
      </pc:sldChg>
      <pc:sldChg chg="add del">
        <pc:chgData name="Phyllipe Lima" userId="afbdb2a7827722fd" providerId="LiveId" clId="{BB661C1E-80E8-7F42-A85B-46ADD9D6739B}" dt="2020-10-06T23:26:20.144" v="12245" actId="2696"/>
        <pc:sldMkLst>
          <pc:docMk/>
          <pc:sldMk cId="3094664621" sldId="1241"/>
        </pc:sldMkLst>
      </pc:sldChg>
      <pc:sldChg chg="addSp modSp add mod">
        <pc:chgData name="Phyllipe Lima" userId="afbdb2a7827722fd" providerId="LiveId" clId="{BB661C1E-80E8-7F42-A85B-46ADD9D6739B}" dt="2020-10-06T23:06:49.414" v="11932" actId="1076"/>
        <pc:sldMkLst>
          <pc:docMk/>
          <pc:sldMk cId="3980200342" sldId="1242"/>
        </pc:sldMkLst>
        <pc:spChg chg="mod">
          <ac:chgData name="Phyllipe Lima" userId="afbdb2a7827722fd" providerId="LiveId" clId="{BB661C1E-80E8-7F42-A85B-46ADD9D6739B}" dt="2020-10-06T23:06:49.414" v="11932" actId="1076"/>
          <ac:spMkLst>
            <pc:docMk/>
            <pc:sldMk cId="3980200342" sldId="1242"/>
            <ac:spMk id="2" creationId="{6F1D66D2-416F-8548-9E16-716CDE876A95}"/>
          </ac:spMkLst>
        </pc:spChg>
        <pc:spChg chg="mod">
          <ac:chgData name="Phyllipe Lima" userId="afbdb2a7827722fd" providerId="LiveId" clId="{BB661C1E-80E8-7F42-A85B-46ADD9D6739B}" dt="2020-10-06T21:53:44.215" v="11714" actId="20577"/>
          <ac:spMkLst>
            <pc:docMk/>
            <pc:sldMk cId="3980200342" sldId="1242"/>
            <ac:spMk id="13" creationId="{80214C85-4602-A64F-8A18-B940445EC2CA}"/>
          </ac:spMkLst>
        </pc:spChg>
        <pc:picChg chg="add mod">
          <ac:chgData name="Phyllipe Lima" userId="afbdb2a7827722fd" providerId="LiveId" clId="{BB661C1E-80E8-7F42-A85B-46ADD9D6739B}" dt="2020-10-06T23:06:42.525" v="11931" actId="1076"/>
          <ac:picMkLst>
            <pc:docMk/>
            <pc:sldMk cId="3980200342" sldId="1242"/>
            <ac:picMk id="5122" creationId="{0FF23D97-63AE-0F4E-8034-364703EFE857}"/>
          </ac:picMkLst>
        </pc:picChg>
      </pc:sldChg>
      <pc:sldChg chg="add del">
        <pc:chgData name="Phyllipe Lima" userId="afbdb2a7827722fd" providerId="LiveId" clId="{BB661C1E-80E8-7F42-A85B-46ADD9D6739B}" dt="2020-10-06T21:59:38.158" v="11784" actId="2696"/>
        <pc:sldMkLst>
          <pc:docMk/>
          <pc:sldMk cId="2880753166" sldId="1243"/>
        </pc:sldMkLst>
      </pc:sldChg>
      <pc:sldChg chg="add del">
        <pc:chgData name="Phyllipe Lima" userId="afbdb2a7827722fd" providerId="LiveId" clId="{BB661C1E-80E8-7F42-A85B-46ADD9D6739B}" dt="2020-10-06T23:26:13.957" v="12244" actId="2696"/>
        <pc:sldMkLst>
          <pc:docMk/>
          <pc:sldMk cId="3338481118" sldId="1243"/>
        </pc:sldMkLst>
      </pc:sldChg>
      <pc:sldChg chg="add del">
        <pc:chgData name="Phyllipe Lima" userId="afbdb2a7827722fd" providerId="LiveId" clId="{BB661C1E-80E8-7F42-A85B-46ADD9D6739B}" dt="2020-10-06T23:20:09.477" v="12137" actId="2696"/>
        <pc:sldMkLst>
          <pc:docMk/>
          <pc:sldMk cId="1415517384" sldId="1244"/>
        </pc:sldMkLst>
      </pc:sldChg>
      <pc:sldChg chg="add del">
        <pc:chgData name="Phyllipe Lima" userId="afbdb2a7827722fd" providerId="LiveId" clId="{BB661C1E-80E8-7F42-A85B-46ADD9D6739B}" dt="2020-10-06T23:26:11.686" v="12243" actId="2696"/>
        <pc:sldMkLst>
          <pc:docMk/>
          <pc:sldMk cId="3588279569" sldId="1245"/>
        </pc:sldMkLst>
      </pc:sldChg>
      <pc:sldChg chg="addSp delSp modSp add mod">
        <pc:chgData name="Phyllipe Lima" userId="afbdb2a7827722fd" providerId="LiveId" clId="{BB661C1E-80E8-7F42-A85B-46ADD9D6739B}" dt="2020-10-06T23:26:03.610" v="12242" actId="14100"/>
        <pc:sldMkLst>
          <pc:docMk/>
          <pc:sldMk cId="647729094" sldId="1246"/>
        </pc:sldMkLst>
        <pc:spChg chg="del mod">
          <ac:chgData name="Phyllipe Lima" userId="afbdb2a7827722fd" providerId="LiveId" clId="{BB661C1E-80E8-7F42-A85B-46ADD9D6739B}" dt="2020-10-06T23:23:52.944" v="12206" actId="478"/>
          <ac:spMkLst>
            <pc:docMk/>
            <pc:sldMk cId="647729094" sldId="1246"/>
            <ac:spMk id="2" creationId="{6F1D66D2-416F-8548-9E16-716CDE876A95}"/>
          </ac:spMkLst>
        </pc:spChg>
        <pc:spChg chg="mod">
          <ac:chgData name="Phyllipe Lima" userId="afbdb2a7827722fd" providerId="LiveId" clId="{BB661C1E-80E8-7F42-A85B-46ADD9D6739B}" dt="2020-10-06T23:23:09.014" v="12197" actId="20577"/>
          <ac:spMkLst>
            <pc:docMk/>
            <pc:sldMk cId="647729094" sldId="1246"/>
            <ac:spMk id="13" creationId="{80214C85-4602-A64F-8A18-B940445EC2CA}"/>
          </ac:spMkLst>
        </pc:spChg>
        <pc:picChg chg="del">
          <ac:chgData name="Phyllipe Lima" userId="afbdb2a7827722fd" providerId="LiveId" clId="{BB661C1E-80E8-7F42-A85B-46ADD9D6739B}" dt="2020-10-06T23:23:10.508" v="12198" actId="478"/>
          <ac:picMkLst>
            <pc:docMk/>
            <pc:sldMk cId="647729094" sldId="1246"/>
            <ac:picMk id="6146" creationId="{95827EB3-869D-9543-B8E4-495B00D48D55}"/>
          </ac:picMkLst>
        </pc:picChg>
        <pc:picChg chg="add mod">
          <ac:chgData name="Phyllipe Lima" userId="afbdb2a7827722fd" providerId="LiveId" clId="{BB661C1E-80E8-7F42-A85B-46ADD9D6739B}" dt="2020-10-06T23:25:11.128" v="12223" actId="14100"/>
          <ac:picMkLst>
            <pc:docMk/>
            <pc:sldMk cId="647729094" sldId="1246"/>
            <ac:picMk id="10242" creationId="{64917748-4D0A-884A-BA9B-DDE6A25BB79C}"/>
          </ac:picMkLst>
        </pc:picChg>
        <pc:picChg chg="add mod">
          <ac:chgData name="Phyllipe Lima" userId="afbdb2a7827722fd" providerId="LiveId" clId="{BB661C1E-80E8-7F42-A85B-46ADD9D6739B}" dt="2020-10-06T23:25:58.739" v="12240" actId="14100"/>
          <ac:picMkLst>
            <pc:docMk/>
            <pc:sldMk cId="647729094" sldId="1246"/>
            <ac:picMk id="10244" creationId="{F6A6B591-A2FA-C946-ACDE-CDB04DB0C794}"/>
          </ac:picMkLst>
        </pc:picChg>
        <pc:picChg chg="add mod">
          <ac:chgData name="Phyllipe Lima" userId="afbdb2a7827722fd" providerId="LiveId" clId="{BB661C1E-80E8-7F42-A85B-46ADD9D6739B}" dt="2020-10-06T23:25:25.967" v="12231" actId="1076"/>
          <ac:picMkLst>
            <pc:docMk/>
            <pc:sldMk cId="647729094" sldId="1246"/>
            <ac:picMk id="10246" creationId="{0FD33083-FC84-5748-AEE7-495E814A413B}"/>
          </ac:picMkLst>
        </pc:picChg>
        <pc:picChg chg="add mod">
          <ac:chgData name="Phyllipe Lima" userId="afbdb2a7827722fd" providerId="LiveId" clId="{BB661C1E-80E8-7F42-A85B-46ADD9D6739B}" dt="2020-10-06T23:26:03.610" v="12242" actId="14100"/>
          <ac:picMkLst>
            <pc:docMk/>
            <pc:sldMk cId="647729094" sldId="1246"/>
            <ac:picMk id="10248" creationId="{8D6CF289-D72D-C34C-BC1C-FB19BDA0D99E}"/>
          </ac:picMkLst>
        </pc:picChg>
      </pc:sldChg>
      <pc:sldChg chg="delSp modSp add mod">
        <pc:chgData name="Phyllipe Lima" userId="afbdb2a7827722fd" providerId="LiveId" clId="{BB661C1E-80E8-7F42-A85B-46ADD9D6739B}" dt="2020-10-07T14:04:52.243" v="13856" actId="403"/>
        <pc:sldMkLst>
          <pc:docMk/>
          <pc:sldMk cId="2360135855" sldId="1247"/>
        </pc:sldMkLst>
        <pc:spChg chg="del">
          <ac:chgData name="Phyllipe Lima" userId="afbdb2a7827722fd" providerId="LiveId" clId="{BB661C1E-80E8-7F42-A85B-46ADD9D6739B}" dt="2020-10-06T23:41:10.652" v="12399" actId="478"/>
          <ac:spMkLst>
            <pc:docMk/>
            <pc:sldMk cId="2360135855" sldId="1247"/>
            <ac:spMk id="3" creationId="{A631AC9B-0999-F64D-8D4E-78D7195C5B8B}"/>
          </ac:spMkLst>
        </pc:spChg>
        <pc:spChg chg="mod">
          <ac:chgData name="Phyllipe Lima" userId="afbdb2a7827722fd" providerId="LiveId" clId="{BB661C1E-80E8-7F42-A85B-46ADD9D6739B}" dt="2020-10-07T14:04:52.243" v="13856" actId="403"/>
          <ac:spMkLst>
            <pc:docMk/>
            <pc:sldMk cId="2360135855" sldId="1247"/>
            <ac:spMk id="13" creationId="{80214C85-4602-A64F-8A18-B940445EC2CA}"/>
          </ac:spMkLst>
        </pc:spChg>
      </pc:sldChg>
      <pc:sldChg chg="add del">
        <pc:chgData name="Phyllipe Lima" userId="afbdb2a7827722fd" providerId="LiveId" clId="{BB661C1E-80E8-7F42-A85B-46ADD9D6739B}" dt="2020-10-06T23:34:45.491" v="12395" actId="2696"/>
        <pc:sldMkLst>
          <pc:docMk/>
          <pc:sldMk cId="600233647" sldId="1248"/>
        </pc:sldMkLst>
      </pc:sldChg>
      <pc:sldChg chg="add del">
        <pc:chgData name="Phyllipe Lima" userId="afbdb2a7827722fd" providerId="LiveId" clId="{BB661C1E-80E8-7F42-A85B-46ADD9D6739B}" dt="2020-10-06T23:34:40.926" v="12394" actId="2696"/>
        <pc:sldMkLst>
          <pc:docMk/>
          <pc:sldMk cId="4090581613" sldId="1249"/>
        </pc:sldMkLst>
      </pc:sldChg>
      <pc:sldChg chg="addSp delSp modSp add mod">
        <pc:chgData name="Phyllipe Lima" userId="afbdb2a7827722fd" providerId="LiveId" clId="{BB661C1E-80E8-7F42-A85B-46ADD9D6739B}" dt="2020-10-06T23:34:19.579" v="12393" actId="14100"/>
        <pc:sldMkLst>
          <pc:docMk/>
          <pc:sldMk cId="2423131415" sldId="1250"/>
        </pc:sldMkLst>
        <pc:spChg chg="mod">
          <ac:chgData name="Phyllipe Lima" userId="afbdb2a7827722fd" providerId="LiveId" clId="{BB661C1E-80E8-7F42-A85B-46ADD9D6739B}" dt="2020-10-06T23:33:49.249" v="12392" actId="20577"/>
          <ac:spMkLst>
            <pc:docMk/>
            <pc:sldMk cId="2423131415" sldId="1250"/>
            <ac:spMk id="13" creationId="{80214C85-4602-A64F-8A18-B940445EC2CA}"/>
          </ac:spMkLst>
        </pc:spChg>
        <pc:picChg chg="del">
          <ac:chgData name="Phyllipe Lima" userId="afbdb2a7827722fd" providerId="LiveId" clId="{BB661C1E-80E8-7F42-A85B-46ADD9D6739B}" dt="2020-10-06T23:32:42.407" v="12358" actId="478"/>
          <ac:picMkLst>
            <pc:docMk/>
            <pc:sldMk cId="2423131415" sldId="1250"/>
            <ac:picMk id="11266" creationId="{22ECB334-3D6A-D748-A05B-D6E9E83F7F4B}"/>
          </ac:picMkLst>
        </pc:picChg>
        <pc:picChg chg="del">
          <ac:chgData name="Phyllipe Lima" userId="afbdb2a7827722fd" providerId="LiveId" clId="{BB661C1E-80E8-7F42-A85B-46ADD9D6739B}" dt="2020-10-06T23:32:42.958" v="12359" actId="478"/>
          <ac:picMkLst>
            <pc:docMk/>
            <pc:sldMk cId="2423131415" sldId="1250"/>
            <ac:picMk id="11268" creationId="{5C4F8AF0-7CB3-8C4E-9A81-13F0F69F4D22}"/>
          </ac:picMkLst>
        </pc:picChg>
        <pc:picChg chg="del">
          <ac:chgData name="Phyllipe Lima" userId="afbdb2a7827722fd" providerId="LiveId" clId="{BB661C1E-80E8-7F42-A85B-46ADD9D6739B}" dt="2020-10-06T23:32:43.382" v="12360" actId="478"/>
          <ac:picMkLst>
            <pc:docMk/>
            <pc:sldMk cId="2423131415" sldId="1250"/>
            <ac:picMk id="11270" creationId="{E496B2D4-7494-024C-86ED-4166D41C3F1F}"/>
          </ac:picMkLst>
        </pc:picChg>
        <pc:picChg chg="add mod">
          <ac:chgData name="Phyllipe Lima" userId="afbdb2a7827722fd" providerId="LiveId" clId="{BB661C1E-80E8-7F42-A85B-46ADD9D6739B}" dt="2020-10-06T23:34:19.579" v="12393" actId="14100"/>
          <ac:picMkLst>
            <pc:docMk/>
            <pc:sldMk cId="2423131415" sldId="1250"/>
            <ac:picMk id="13314" creationId="{C5773B79-09C7-9A46-B0BE-270C4388FFE8}"/>
          </ac:picMkLst>
        </pc:picChg>
      </pc:sldChg>
      <pc:sldChg chg="addSp delSp modSp add mod">
        <pc:chgData name="Phyllipe Lima" userId="afbdb2a7827722fd" providerId="LiveId" clId="{BB661C1E-80E8-7F42-A85B-46ADD9D6739B}" dt="2020-10-07T10:22:51.561" v="12551" actId="14100"/>
        <pc:sldMkLst>
          <pc:docMk/>
          <pc:sldMk cId="26346241" sldId="1251"/>
        </pc:sldMkLst>
        <pc:spChg chg="mod">
          <ac:chgData name="Phyllipe Lima" userId="afbdb2a7827722fd" providerId="LiveId" clId="{BB661C1E-80E8-7F42-A85B-46ADD9D6739B}" dt="2020-10-07T10:22:47.552" v="12549" actId="404"/>
          <ac:spMkLst>
            <pc:docMk/>
            <pc:sldMk cId="26346241" sldId="1251"/>
            <ac:spMk id="2" creationId="{9EC5A0B2-3C1D-F041-B1C5-1140D3198881}"/>
          </ac:spMkLst>
        </pc:spChg>
        <pc:spChg chg="del">
          <ac:chgData name="Phyllipe Lima" userId="afbdb2a7827722fd" providerId="LiveId" clId="{BB661C1E-80E8-7F42-A85B-46ADD9D6739B}" dt="2020-10-07T10:16:41.360" v="12445" actId="478"/>
          <ac:spMkLst>
            <pc:docMk/>
            <pc:sldMk cId="26346241" sldId="1251"/>
            <ac:spMk id="4" creationId="{B490C669-3F7F-3344-B31A-C2D376F8FA97}"/>
          </ac:spMkLst>
        </pc:spChg>
        <pc:spChg chg="del">
          <ac:chgData name="Phyllipe Lima" userId="afbdb2a7827722fd" providerId="LiveId" clId="{BB661C1E-80E8-7F42-A85B-46ADD9D6739B}" dt="2020-10-07T10:21:43.056" v="12466" actId="478"/>
          <ac:spMkLst>
            <pc:docMk/>
            <pc:sldMk cId="26346241" sldId="1251"/>
            <ac:spMk id="13" creationId="{80214C85-4602-A64F-8A18-B940445EC2CA}"/>
          </ac:spMkLst>
        </pc:spChg>
        <pc:picChg chg="del">
          <ac:chgData name="Phyllipe Lima" userId="afbdb2a7827722fd" providerId="LiveId" clId="{BB661C1E-80E8-7F42-A85B-46ADD9D6739B}" dt="2020-10-07T10:16:39.221" v="12444" actId="478"/>
          <ac:picMkLst>
            <pc:docMk/>
            <pc:sldMk cId="26346241" sldId="1251"/>
            <ac:picMk id="5" creationId="{72DC347E-EC5E-2741-82D9-8086D58B0D7E}"/>
          </ac:picMkLst>
        </pc:picChg>
        <pc:picChg chg="del">
          <ac:chgData name="Phyllipe Lima" userId="afbdb2a7827722fd" providerId="LiveId" clId="{BB661C1E-80E8-7F42-A85B-46ADD9D6739B}" dt="2020-10-07T10:16:38.401" v="12443" actId="478"/>
          <ac:picMkLst>
            <pc:docMk/>
            <pc:sldMk cId="26346241" sldId="1251"/>
            <ac:picMk id="7" creationId="{30803AF9-02E4-D74E-BA30-59AAC1CB71CC}"/>
          </ac:picMkLst>
        </pc:picChg>
        <pc:picChg chg="add mod">
          <ac:chgData name="Phyllipe Lima" userId="afbdb2a7827722fd" providerId="LiveId" clId="{BB661C1E-80E8-7F42-A85B-46ADD9D6739B}" dt="2020-10-07T10:22:51.561" v="12551" actId="14100"/>
          <ac:picMkLst>
            <pc:docMk/>
            <pc:sldMk cId="26346241" sldId="1251"/>
            <ac:picMk id="2050" creationId="{948169B6-091F-7A49-B347-FFDC2BDCB67B}"/>
          </ac:picMkLst>
        </pc:picChg>
      </pc:sldChg>
      <pc:sldChg chg="modSp add del mod">
        <pc:chgData name="Phyllipe Lima" userId="afbdb2a7827722fd" providerId="LiveId" clId="{BB661C1E-80E8-7F42-A85B-46ADD9D6739B}" dt="2020-10-06T23:42:24.633" v="12400" actId="2696"/>
        <pc:sldMkLst>
          <pc:docMk/>
          <pc:sldMk cId="501525680" sldId="1251"/>
        </pc:sldMkLst>
        <pc:spChg chg="mod">
          <ac:chgData name="Phyllipe Lima" userId="afbdb2a7827722fd" providerId="LiveId" clId="{BB661C1E-80E8-7F42-A85B-46ADD9D6739B}" dt="2020-10-06T23:40:58.087" v="12398" actId="1076"/>
          <ac:spMkLst>
            <pc:docMk/>
            <pc:sldMk cId="501525680" sldId="1251"/>
            <ac:spMk id="3" creationId="{A631AC9B-0999-F64D-8D4E-78D7195C5B8B}"/>
          </ac:spMkLst>
        </pc:spChg>
      </pc:sldChg>
      <pc:sldChg chg="addSp delSp modSp add mod">
        <pc:chgData name="Phyllipe Lima" userId="afbdb2a7827722fd" providerId="LiveId" clId="{BB661C1E-80E8-7F42-A85B-46ADD9D6739B}" dt="2020-10-07T10:27:48.852" v="12666" actId="1076"/>
        <pc:sldMkLst>
          <pc:docMk/>
          <pc:sldMk cId="3984913" sldId="1252"/>
        </pc:sldMkLst>
        <pc:spChg chg="del">
          <ac:chgData name="Phyllipe Lima" userId="afbdb2a7827722fd" providerId="LiveId" clId="{BB661C1E-80E8-7F42-A85B-46ADD9D6739B}" dt="2020-10-07T10:23:30.326" v="12555" actId="478"/>
          <ac:spMkLst>
            <pc:docMk/>
            <pc:sldMk cId="3984913" sldId="1252"/>
            <ac:spMk id="2" creationId="{9EC5A0B2-3C1D-F041-B1C5-1140D3198881}"/>
          </ac:spMkLst>
        </pc:spChg>
        <pc:spChg chg="mod">
          <ac:chgData name="Phyllipe Lima" userId="afbdb2a7827722fd" providerId="LiveId" clId="{BB661C1E-80E8-7F42-A85B-46ADD9D6739B}" dt="2020-10-07T10:25:54.617" v="12649" actId="12"/>
          <ac:spMkLst>
            <pc:docMk/>
            <pc:sldMk cId="3984913" sldId="1252"/>
            <ac:spMk id="4" creationId="{B490C669-3F7F-3344-B31A-C2D376F8FA97}"/>
          </ac:spMkLst>
        </pc:spChg>
        <pc:spChg chg="del mod">
          <ac:chgData name="Phyllipe Lima" userId="afbdb2a7827722fd" providerId="LiveId" clId="{BB661C1E-80E8-7F42-A85B-46ADD9D6739B}" dt="2020-10-07T10:24:33.981" v="12598" actId="478"/>
          <ac:spMkLst>
            <pc:docMk/>
            <pc:sldMk cId="3984913" sldId="1252"/>
            <ac:spMk id="13" creationId="{80214C85-4602-A64F-8A18-B940445EC2CA}"/>
          </ac:spMkLst>
        </pc:spChg>
        <pc:picChg chg="del">
          <ac:chgData name="Phyllipe Lima" userId="afbdb2a7827722fd" providerId="LiveId" clId="{BB661C1E-80E8-7F42-A85B-46ADD9D6739B}" dt="2020-10-07T10:23:25.510" v="12554" actId="478"/>
          <ac:picMkLst>
            <pc:docMk/>
            <pc:sldMk cId="3984913" sldId="1252"/>
            <ac:picMk id="5" creationId="{72DC347E-EC5E-2741-82D9-8086D58B0D7E}"/>
          </ac:picMkLst>
        </pc:picChg>
        <pc:picChg chg="del">
          <ac:chgData name="Phyllipe Lima" userId="afbdb2a7827722fd" providerId="LiveId" clId="{BB661C1E-80E8-7F42-A85B-46ADD9D6739B}" dt="2020-10-07T10:23:24.471" v="12553" actId="478"/>
          <ac:picMkLst>
            <pc:docMk/>
            <pc:sldMk cId="3984913" sldId="1252"/>
            <ac:picMk id="7" creationId="{30803AF9-02E4-D74E-BA30-59AAC1CB71CC}"/>
          </ac:picMkLst>
        </pc:picChg>
        <pc:picChg chg="add mod">
          <ac:chgData name="Phyllipe Lima" userId="afbdb2a7827722fd" providerId="LiveId" clId="{BB661C1E-80E8-7F42-A85B-46ADD9D6739B}" dt="2020-10-07T10:27:06.442" v="12658" actId="1076"/>
          <ac:picMkLst>
            <pc:docMk/>
            <pc:sldMk cId="3984913" sldId="1252"/>
            <ac:picMk id="3074" creationId="{7E5D3800-1B9A-A143-B9CB-20056A1F871B}"/>
          </ac:picMkLst>
        </pc:picChg>
        <pc:picChg chg="add mod">
          <ac:chgData name="Phyllipe Lima" userId="afbdb2a7827722fd" providerId="LiveId" clId="{BB661C1E-80E8-7F42-A85B-46ADD9D6739B}" dt="2020-10-07T10:27:46.988" v="12665" actId="14100"/>
          <ac:picMkLst>
            <pc:docMk/>
            <pc:sldMk cId="3984913" sldId="1252"/>
            <ac:picMk id="3076" creationId="{0089596C-79D5-C44E-9014-EE692FEEDC9C}"/>
          </ac:picMkLst>
        </pc:picChg>
        <pc:picChg chg="add mod">
          <ac:chgData name="Phyllipe Lima" userId="afbdb2a7827722fd" providerId="LiveId" clId="{BB661C1E-80E8-7F42-A85B-46ADD9D6739B}" dt="2020-10-07T10:27:48.852" v="12666" actId="1076"/>
          <ac:picMkLst>
            <pc:docMk/>
            <pc:sldMk cId="3984913" sldId="1252"/>
            <ac:picMk id="3078" creationId="{A623DDB3-6D79-B24B-90EE-C3B122DDD54E}"/>
          </ac:picMkLst>
        </pc:picChg>
      </pc:sldChg>
      <pc:sldChg chg="addSp delSp modSp add mod modAnim">
        <pc:chgData name="Phyllipe Lima" userId="afbdb2a7827722fd" providerId="LiveId" clId="{BB661C1E-80E8-7F42-A85B-46ADD9D6739B}" dt="2020-10-07T10:33:40.664" v="12756"/>
        <pc:sldMkLst>
          <pc:docMk/>
          <pc:sldMk cId="3117877991" sldId="1253"/>
        </pc:sldMkLst>
        <pc:spChg chg="del">
          <ac:chgData name="Phyllipe Lima" userId="afbdb2a7827722fd" providerId="LiveId" clId="{BB661C1E-80E8-7F42-A85B-46ADD9D6739B}" dt="2020-10-07T10:30:10.684" v="12671" actId="478"/>
          <ac:spMkLst>
            <pc:docMk/>
            <pc:sldMk cId="3117877991" sldId="1253"/>
            <ac:spMk id="2" creationId="{9EC5A0B2-3C1D-F041-B1C5-1140D3198881}"/>
          </ac:spMkLst>
        </pc:spChg>
        <pc:spChg chg="del">
          <ac:chgData name="Phyllipe Lima" userId="afbdb2a7827722fd" providerId="LiveId" clId="{BB661C1E-80E8-7F42-A85B-46ADD9D6739B}" dt="2020-10-07T10:30:34.247" v="12677" actId="478"/>
          <ac:spMkLst>
            <pc:docMk/>
            <pc:sldMk cId="3117877991" sldId="1253"/>
            <ac:spMk id="4" creationId="{B490C669-3F7F-3344-B31A-C2D376F8FA97}"/>
          </ac:spMkLst>
        </pc:spChg>
        <pc:spChg chg="add mod">
          <ac:chgData name="Phyllipe Lima" userId="afbdb2a7827722fd" providerId="LiveId" clId="{BB661C1E-80E8-7F42-A85B-46ADD9D6739B}" dt="2020-10-07T10:32:08.894" v="12737" actId="1076"/>
          <ac:spMkLst>
            <pc:docMk/>
            <pc:sldMk cId="3117877991" sldId="1253"/>
            <ac:spMk id="9" creationId="{D2D0D4BB-3EE4-1F41-A4AD-9093FFCBF2F5}"/>
          </ac:spMkLst>
        </pc:spChg>
        <pc:spChg chg="add mod">
          <ac:chgData name="Phyllipe Lima" userId="afbdb2a7827722fd" providerId="LiveId" clId="{BB661C1E-80E8-7F42-A85B-46ADD9D6739B}" dt="2020-10-07T10:33:35.981" v="12755" actId="14100"/>
          <ac:spMkLst>
            <pc:docMk/>
            <pc:sldMk cId="3117877991" sldId="1253"/>
            <ac:spMk id="11" creationId="{B2DCDB19-A26C-484B-8558-021F42525CC3}"/>
          </ac:spMkLst>
        </pc:spChg>
        <pc:spChg chg="del">
          <ac:chgData name="Phyllipe Lima" userId="afbdb2a7827722fd" providerId="LiveId" clId="{BB661C1E-80E8-7F42-A85B-46ADD9D6739B}" dt="2020-10-07T10:30:11.973" v="12672" actId="478"/>
          <ac:spMkLst>
            <pc:docMk/>
            <pc:sldMk cId="3117877991" sldId="1253"/>
            <ac:spMk id="13" creationId="{80214C85-4602-A64F-8A18-B940445EC2CA}"/>
          </ac:spMkLst>
        </pc:spChg>
        <pc:picChg chg="add mod">
          <ac:chgData name="Phyllipe Lima" userId="afbdb2a7827722fd" providerId="LiveId" clId="{BB661C1E-80E8-7F42-A85B-46ADD9D6739B}" dt="2020-10-07T10:32:05.355" v="12736"/>
          <ac:picMkLst>
            <pc:docMk/>
            <pc:sldMk cId="3117877991" sldId="1253"/>
            <ac:picMk id="3" creationId="{994F9DDC-FC83-1144-9C55-58D673C73E50}"/>
          </ac:picMkLst>
        </pc:picChg>
        <pc:picChg chg="del">
          <ac:chgData name="Phyllipe Lima" userId="afbdb2a7827722fd" providerId="LiveId" clId="{BB661C1E-80E8-7F42-A85B-46ADD9D6739B}" dt="2020-10-07T10:30:09.397" v="12670" actId="478"/>
          <ac:picMkLst>
            <pc:docMk/>
            <pc:sldMk cId="3117877991" sldId="1253"/>
            <ac:picMk id="5" creationId="{72DC347E-EC5E-2741-82D9-8086D58B0D7E}"/>
          </ac:picMkLst>
        </pc:picChg>
        <pc:picChg chg="del">
          <ac:chgData name="Phyllipe Lima" userId="afbdb2a7827722fd" providerId="LiveId" clId="{BB661C1E-80E8-7F42-A85B-46ADD9D6739B}" dt="2020-10-07T10:30:07.920" v="12669" actId="478"/>
          <ac:picMkLst>
            <pc:docMk/>
            <pc:sldMk cId="3117877991" sldId="1253"/>
            <ac:picMk id="7" creationId="{30803AF9-02E4-D74E-BA30-59AAC1CB71CC}"/>
          </ac:picMkLst>
        </pc:picChg>
        <pc:picChg chg="add del mod">
          <ac:chgData name="Phyllipe Lima" userId="afbdb2a7827722fd" providerId="LiveId" clId="{BB661C1E-80E8-7F42-A85B-46ADD9D6739B}" dt="2020-10-07T10:30:32.501" v="12676" actId="478"/>
          <ac:picMkLst>
            <pc:docMk/>
            <pc:sldMk cId="3117877991" sldId="1253"/>
            <ac:picMk id="8" creationId="{A1D0F82D-9A62-C44D-8EDF-F4467065F095}"/>
          </ac:picMkLst>
        </pc:picChg>
        <pc:picChg chg="add mod">
          <ac:chgData name="Phyllipe Lima" userId="afbdb2a7827722fd" providerId="LiveId" clId="{BB661C1E-80E8-7F42-A85B-46ADD9D6739B}" dt="2020-10-07T10:32:10.446" v="12738" actId="1076"/>
          <ac:picMkLst>
            <pc:docMk/>
            <pc:sldMk cId="3117877991" sldId="1253"/>
            <ac:picMk id="10" creationId="{05CD9561-85D8-E547-92F7-E1E093BDF65B}"/>
          </ac:picMkLst>
        </pc:picChg>
      </pc:sldChg>
      <pc:sldChg chg="addSp delSp modSp add mod ord">
        <pc:chgData name="Phyllipe Lima" userId="afbdb2a7827722fd" providerId="LiveId" clId="{BB661C1E-80E8-7F42-A85B-46ADD9D6739B}" dt="2020-10-07T13:06:53.884" v="13041" actId="1076"/>
        <pc:sldMkLst>
          <pc:docMk/>
          <pc:sldMk cId="2950633106" sldId="1254"/>
        </pc:sldMkLst>
        <pc:spChg chg="del">
          <ac:chgData name="Phyllipe Lima" userId="afbdb2a7827722fd" providerId="LiveId" clId="{BB661C1E-80E8-7F42-A85B-46ADD9D6739B}" dt="2020-10-07T10:43:55.028" v="12983" actId="478"/>
          <ac:spMkLst>
            <pc:docMk/>
            <pc:sldMk cId="2950633106" sldId="1254"/>
            <ac:spMk id="2" creationId="{9EC5A0B2-3C1D-F041-B1C5-1140D3198881}"/>
          </ac:spMkLst>
        </pc:spChg>
        <pc:spChg chg="del">
          <ac:chgData name="Phyllipe Lima" userId="afbdb2a7827722fd" providerId="LiveId" clId="{BB661C1E-80E8-7F42-A85B-46ADD9D6739B}" dt="2020-10-07T10:43:56.121" v="12984" actId="478"/>
          <ac:spMkLst>
            <pc:docMk/>
            <pc:sldMk cId="2950633106" sldId="1254"/>
            <ac:spMk id="4" creationId="{B490C669-3F7F-3344-B31A-C2D376F8FA97}"/>
          </ac:spMkLst>
        </pc:spChg>
        <pc:spChg chg="add mod">
          <ac:chgData name="Phyllipe Lima" userId="afbdb2a7827722fd" providerId="LiveId" clId="{BB661C1E-80E8-7F42-A85B-46ADD9D6739B}" dt="2020-10-07T13:06:52.336" v="13040" actId="1076"/>
          <ac:spMkLst>
            <pc:docMk/>
            <pc:sldMk cId="2950633106" sldId="1254"/>
            <ac:spMk id="8" creationId="{A71E8424-F474-1B48-8827-E7DB8543A7F7}"/>
          </ac:spMkLst>
        </pc:spChg>
        <pc:spChg chg="del">
          <ac:chgData name="Phyllipe Lima" userId="afbdb2a7827722fd" providerId="LiveId" clId="{BB661C1E-80E8-7F42-A85B-46ADD9D6739B}" dt="2020-10-07T10:43:57.883" v="12985" actId="478"/>
          <ac:spMkLst>
            <pc:docMk/>
            <pc:sldMk cId="2950633106" sldId="1254"/>
            <ac:spMk id="13" creationId="{80214C85-4602-A64F-8A18-B940445EC2CA}"/>
          </ac:spMkLst>
        </pc:spChg>
        <pc:picChg chg="del">
          <ac:chgData name="Phyllipe Lima" userId="afbdb2a7827722fd" providerId="LiveId" clId="{BB661C1E-80E8-7F42-A85B-46ADD9D6739B}" dt="2020-10-07T10:43:25.751" v="12976" actId="21"/>
          <ac:picMkLst>
            <pc:docMk/>
            <pc:sldMk cId="2950633106" sldId="1254"/>
            <ac:picMk id="5" creationId="{72DC347E-EC5E-2741-82D9-8086D58B0D7E}"/>
          </ac:picMkLst>
        </pc:picChg>
        <pc:picChg chg="mod">
          <ac:chgData name="Phyllipe Lima" userId="afbdb2a7827722fd" providerId="LiveId" clId="{BB661C1E-80E8-7F42-A85B-46ADD9D6739B}" dt="2020-10-07T10:44:02.436" v="12987" actId="14100"/>
          <ac:picMkLst>
            <pc:docMk/>
            <pc:sldMk cId="2950633106" sldId="1254"/>
            <ac:picMk id="7" creationId="{30803AF9-02E4-D74E-BA30-59AAC1CB71CC}"/>
          </ac:picMkLst>
        </pc:picChg>
        <pc:picChg chg="add mod">
          <ac:chgData name="Phyllipe Lima" userId="afbdb2a7827722fd" providerId="LiveId" clId="{BB661C1E-80E8-7F42-A85B-46ADD9D6739B}" dt="2020-10-07T13:06:53.884" v="13041" actId="1076"/>
          <ac:picMkLst>
            <pc:docMk/>
            <pc:sldMk cId="2950633106" sldId="1254"/>
            <ac:picMk id="1026" creationId="{A20B5CA6-D558-E04E-952A-7B76F4DCF853}"/>
          </ac:picMkLst>
        </pc:picChg>
      </pc:sldChg>
      <pc:sldChg chg="addSp delSp modSp add mod">
        <pc:chgData name="Phyllipe Lima" userId="afbdb2a7827722fd" providerId="LiveId" clId="{BB661C1E-80E8-7F42-A85B-46ADD9D6739B}" dt="2020-10-07T10:43:14.374" v="12974" actId="1076"/>
        <pc:sldMkLst>
          <pc:docMk/>
          <pc:sldMk cId="955446440" sldId="1255"/>
        </pc:sldMkLst>
        <pc:spChg chg="del">
          <ac:chgData name="Phyllipe Lima" userId="afbdb2a7827722fd" providerId="LiveId" clId="{BB661C1E-80E8-7F42-A85B-46ADD9D6739B}" dt="2020-10-07T10:30:43.192" v="12681" actId="478"/>
          <ac:spMkLst>
            <pc:docMk/>
            <pc:sldMk cId="955446440" sldId="1255"/>
            <ac:spMk id="2" creationId="{9EC5A0B2-3C1D-F041-B1C5-1140D3198881}"/>
          </ac:spMkLst>
        </pc:spChg>
        <pc:spChg chg="del">
          <ac:chgData name="Phyllipe Lima" userId="afbdb2a7827722fd" providerId="LiveId" clId="{BB661C1E-80E8-7F42-A85B-46ADD9D6739B}" dt="2020-10-07T10:30:41.990" v="12680" actId="478"/>
          <ac:spMkLst>
            <pc:docMk/>
            <pc:sldMk cId="955446440" sldId="1255"/>
            <ac:spMk id="4" creationId="{B490C669-3F7F-3344-B31A-C2D376F8FA97}"/>
          </ac:spMkLst>
        </pc:spChg>
        <pc:spChg chg="add mod">
          <ac:chgData name="Phyllipe Lima" userId="afbdb2a7827722fd" providerId="LiveId" clId="{BB661C1E-80E8-7F42-A85B-46ADD9D6739B}" dt="2020-10-07T10:43:10.687" v="12973" actId="12"/>
          <ac:spMkLst>
            <pc:docMk/>
            <pc:sldMk cId="955446440" sldId="1255"/>
            <ac:spMk id="9" creationId="{C9857197-0834-434B-96AC-8701276A9B20}"/>
          </ac:spMkLst>
        </pc:spChg>
        <pc:spChg chg="del">
          <ac:chgData name="Phyllipe Lima" userId="afbdb2a7827722fd" providerId="LiveId" clId="{BB661C1E-80E8-7F42-A85B-46ADD9D6739B}" dt="2020-10-07T10:30:50.193" v="12682" actId="478"/>
          <ac:spMkLst>
            <pc:docMk/>
            <pc:sldMk cId="955446440" sldId="1255"/>
            <ac:spMk id="13" creationId="{80214C85-4602-A64F-8A18-B940445EC2CA}"/>
          </ac:spMkLst>
        </pc:spChg>
        <pc:picChg chg="del">
          <ac:chgData name="Phyllipe Lima" userId="afbdb2a7827722fd" providerId="LiveId" clId="{BB661C1E-80E8-7F42-A85B-46ADD9D6739B}" dt="2020-10-07T10:30:39.621" v="12679" actId="478"/>
          <ac:picMkLst>
            <pc:docMk/>
            <pc:sldMk cId="955446440" sldId="1255"/>
            <ac:picMk id="5" creationId="{72DC347E-EC5E-2741-82D9-8086D58B0D7E}"/>
          </ac:picMkLst>
        </pc:picChg>
        <pc:picChg chg="del">
          <ac:chgData name="Phyllipe Lima" userId="afbdb2a7827722fd" providerId="LiveId" clId="{BB661C1E-80E8-7F42-A85B-46ADD9D6739B}" dt="2020-10-07T10:30:38.733" v="12678" actId="478"/>
          <ac:picMkLst>
            <pc:docMk/>
            <pc:sldMk cId="955446440" sldId="1255"/>
            <ac:picMk id="7" creationId="{30803AF9-02E4-D74E-BA30-59AAC1CB71CC}"/>
          </ac:picMkLst>
        </pc:picChg>
        <pc:picChg chg="add del mod">
          <ac:chgData name="Phyllipe Lima" userId="afbdb2a7827722fd" providerId="LiveId" clId="{BB661C1E-80E8-7F42-A85B-46ADD9D6739B}" dt="2020-10-07T10:40:25.948" v="12811" actId="478"/>
          <ac:picMkLst>
            <pc:docMk/>
            <pc:sldMk cId="955446440" sldId="1255"/>
            <ac:picMk id="8" creationId="{A49D13F1-C9D4-3648-849C-ECFCFC2A5057}"/>
          </ac:picMkLst>
        </pc:picChg>
        <pc:picChg chg="add mod">
          <ac:chgData name="Phyllipe Lima" userId="afbdb2a7827722fd" providerId="LiveId" clId="{BB661C1E-80E8-7F42-A85B-46ADD9D6739B}" dt="2020-10-07T10:43:14.374" v="12974" actId="1076"/>
          <ac:picMkLst>
            <pc:docMk/>
            <pc:sldMk cId="955446440" sldId="1255"/>
            <ac:picMk id="5122" creationId="{524DE186-7C40-CD4A-873C-A568092FC499}"/>
          </ac:picMkLst>
        </pc:picChg>
      </pc:sldChg>
      <pc:sldChg chg="addSp delSp modSp add mod">
        <pc:chgData name="Phyllipe Lima" userId="afbdb2a7827722fd" providerId="LiveId" clId="{BB661C1E-80E8-7F42-A85B-46ADD9D6739B}" dt="2020-10-07T10:39:37.743" v="12809" actId="14100"/>
        <pc:sldMkLst>
          <pc:docMk/>
          <pc:sldMk cId="746680521" sldId="1256"/>
        </pc:sldMkLst>
        <pc:spChg chg="del">
          <ac:chgData name="Phyllipe Lima" userId="afbdb2a7827722fd" providerId="LiveId" clId="{BB661C1E-80E8-7F42-A85B-46ADD9D6739B}" dt="2020-10-07T10:35:49.395" v="12759" actId="478"/>
          <ac:spMkLst>
            <pc:docMk/>
            <pc:sldMk cId="746680521" sldId="1256"/>
            <ac:spMk id="2" creationId="{51903897-C6D0-734C-A044-D7CBDF8CE80C}"/>
          </ac:spMkLst>
        </pc:spChg>
        <pc:spChg chg="del">
          <ac:chgData name="Phyllipe Lima" userId="afbdb2a7827722fd" providerId="LiveId" clId="{BB661C1E-80E8-7F42-A85B-46ADD9D6739B}" dt="2020-10-07T10:35:50.557" v="12760" actId="478"/>
          <ac:spMkLst>
            <pc:docMk/>
            <pc:sldMk cId="746680521" sldId="1256"/>
            <ac:spMk id="3" creationId="{61D9FBB5-63C1-894D-B438-AEEDE35344B8}"/>
          </ac:spMkLst>
        </pc:spChg>
        <pc:spChg chg="del">
          <ac:chgData name="Phyllipe Lima" userId="afbdb2a7827722fd" providerId="LiveId" clId="{BB661C1E-80E8-7F42-A85B-46ADD9D6739B}" dt="2020-10-07T10:36:00.421" v="12764" actId="478"/>
          <ac:spMkLst>
            <pc:docMk/>
            <pc:sldMk cId="746680521" sldId="1256"/>
            <ac:spMk id="4" creationId="{CCB90C05-6867-A143-B80B-4239F24B077F}"/>
          </ac:spMkLst>
        </pc:spChg>
        <pc:spChg chg="del">
          <ac:chgData name="Phyllipe Lima" userId="afbdb2a7827722fd" providerId="LiveId" clId="{BB661C1E-80E8-7F42-A85B-46ADD9D6739B}" dt="2020-10-07T10:36:06.042" v="12765" actId="478"/>
          <ac:spMkLst>
            <pc:docMk/>
            <pc:sldMk cId="746680521" sldId="1256"/>
            <ac:spMk id="5" creationId="{603E8C20-EE6A-F846-8C13-8CB5286C521E}"/>
          </ac:spMkLst>
        </pc:spChg>
        <pc:spChg chg="add mod">
          <ac:chgData name="Phyllipe Lima" userId="afbdb2a7827722fd" providerId="LiveId" clId="{BB661C1E-80E8-7F42-A85B-46ADD9D6739B}" dt="2020-10-07T10:38:53.302" v="12805" actId="14100"/>
          <ac:spMkLst>
            <pc:docMk/>
            <pc:sldMk cId="746680521" sldId="1256"/>
            <ac:spMk id="6" creationId="{1A69AE93-E9A7-3E43-BE90-9984A6F0341C}"/>
          </ac:spMkLst>
        </pc:spChg>
        <pc:picChg chg="add mod">
          <ac:chgData name="Phyllipe Lima" userId="afbdb2a7827722fd" providerId="LiveId" clId="{BB661C1E-80E8-7F42-A85B-46ADD9D6739B}" dt="2020-10-07T10:39:37.743" v="12809" actId="14100"/>
          <ac:picMkLst>
            <pc:docMk/>
            <pc:sldMk cId="746680521" sldId="1256"/>
            <ac:picMk id="4098" creationId="{A8A74D3B-AFC7-9042-853C-30204A6512F6}"/>
          </ac:picMkLst>
        </pc:picChg>
        <pc:picChg chg="add mod">
          <ac:chgData name="Phyllipe Lima" userId="afbdb2a7827722fd" providerId="LiveId" clId="{BB661C1E-80E8-7F42-A85B-46ADD9D6739B}" dt="2020-10-07T10:36:56.645" v="12776" actId="1076"/>
          <ac:picMkLst>
            <pc:docMk/>
            <pc:sldMk cId="746680521" sldId="1256"/>
            <ac:picMk id="4100" creationId="{97A5BA3F-07FA-FA4D-8A2A-9066AC3F651F}"/>
          </ac:picMkLst>
        </pc:picChg>
      </pc:sldChg>
      <pc:sldChg chg="addSp delSp modSp add mod setBg modAnim">
        <pc:chgData name="Phyllipe Lima" userId="afbdb2a7827722fd" providerId="LiveId" clId="{BB661C1E-80E8-7F42-A85B-46ADD9D6739B}" dt="2020-10-07T10:44:21.926" v="13022" actId="14100"/>
        <pc:sldMkLst>
          <pc:docMk/>
          <pc:sldMk cId="1665749657" sldId="1257"/>
        </pc:sldMkLst>
        <pc:spChg chg="add mod">
          <ac:chgData name="Phyllipe Lima" userId="afbdb2a7827722fd" providerId="LiveId" clId="{BB661C1E-80E8-7F42-A85B-46ADD9D6739B}" dt="2020-10-07T10:44:21.926" v="13022" actId="14100"/>
          <ac:spMkLst>
            <pc:docMk/>
            <pc:sldMk cId="1665749657" sldId="1257"/>
            <ac:spMk id="7" creationId="{15C881E3-EE3C-9B45-9DA5-169BD26B56AE}"/>
          </ac:spMkLst>
        </pc:spChg>
        <pc:spChg chg="add del">
          <ac:chgData name="Phyllipe Lima" userId="afbdb2a7827722fd" providerId="LiveId" clId="{BB661C1E-80E8-7F42-A85B-46ADD9D6739B}" dt="2020-10-07T10:43:30.667" v="12979" actId="26606"/>
          <ac:spMkLst>
            <pc:docMk/>
            <pc:sldMk cId="1665749657" sldId="1257"/>
            <ac:spMk id="13" creationId="{A9F529C3-C941-49FD-8C67-82F134F64BDB}"/>
          </ac:spMkLst>
        </pc:spChg>
        <pc:spChg chg="add del">
          <ac:chgData name="Phyllipe Lima" userId="afbdb2a7827722fd" providerId="LiveId" clId="{BB661C1E-80E8-7F42-A85B-46ADD9D6739B}" dt="2020-10-07T10:43:30.667" v="12979" actId="26606"/>
          <ac:spMkLst>
            <pc:docMk/>
            <pc:sldMk cId="1665749657" sldId="1257"/>
            <ac:spMk id="15" creationId="{20586029-32A0-47E5-9AEC-AE3ABA6B94D0}"/>
          </ac:spMkLst>
        </pc:spChg>
        <pc:picChg chg="add mod">
          <ac:chgData name="Phyllipe Lima" userId="afbdb2a7827722fd" providerId="LiveId" clId="{BB661C1E-80E8-7F42-A85B-46ADD9D6739B}" dt="2020-10-07T10:43:34.215" v="12981" actId="1076"/>
          <ac:picMkLst>
            <pc:docMk/>
            <pc:sldMk cId="1665749657" sldId="1257"/>
            <ac:picMk id="3" creationId="{A610EE41-7C4C-8548-878F-2360FD6BF60C}"/>
          </ac:picMkLst>
        </pc:picChg>
        <pc:picChg chg="mod ord">
          <ac:chgData name="Phyllipe Lima" userId="afbdb2a7827722fd" providerId="LiveId" clId="{BB661C1E-80E8-7F42-A85B-46ADD9D6739B}" dt="2020-10-07T10:43:30.667" v="12979" actId="26606"/>
          <ac:picMkLst>
            <pc:docMk/>
            <pc:sldMk cId="1665749657" sldId="1257"/>
            <ac:picMk id="8" creationId="{A49D13F1-C9D4-3648-849C-ECFCFC2A5057}"/>
          </ac:picMkLst>
        </pc:picChg>
        <pc:picChg chg="add mod">
          <ac:chgData name="Phyllipe Lima" userId="afbdb2a7827722fd" providerId="LiveId" clId="{BB661C1E-80E8-7F42-A85B-46ADD9D6739B}" dt="2020-10-07T10:44:10.168" v="12988"/>
          <ac:picMkLst>
            <pc:docMk/>
            <pc:sldMk cId="1665749657" sldId="1257"/>
            <ac:picMk id="9" creationId="{4738D96D-C365-1E43-BE71-8BA448F7F291}"/>
          </ac:picMkLst>
        </pc:picChg>
        <pc:cxnChg chg="add del">
          <ac:chgData name="Phyllipe Lima" userId="afbdb2a7827722fd" providerId="LiveId" clId="{BB661C1E-80E8-7F42-A85B-46ADD9D6739B}" dt="2020-10-07T10:43:30.667" v="12979" actId="26606"/>
          <ac:cxnSpMkLst>
            <pc:docMk/>
            <pc:sldMk cId="1665749657" sldId="1257"/>
            <ac:cxnSpMk id="17" creationId="{8C730EAB-A532-4295-A302-FB4B90DB9F5E}"/>
          </ac:cxnSpMkLst>
        </pc:cxnChg>
      </pc:sldChg>
      <pc:sldChg chg="add del">
        <pc:chgData name="Phyllipe Lima" userId="afbdb2a7827722fd" providerId="LiveId" clId="{BB661C1E-80E8-7F42-A85B-46ADD9D6739B}" dt="2020-10-07T13:05:51.078" v="13036" actId="2696"/>
        <pc:sldMkLst>
          <pc:docMk/>
          <pc:sldMk cId="1933392582" sldId="1258"/>
        </pc:sldMkLst>
      </pc:sldChg>
      <pc:sldChg chg="addSp delSp modSp add mod">
        <pc:chgData name="Phyllipe Lima" userId="afbdb2a7827722fd" providerId="LiveId" clId="{BB661C1E-80E8-7F42-A85B-46ADD9D6739B}" dt="2020-10-07T13:09:22.363" v="13183" actId="1076"/>
        <pc:sldMkLst>
          <pc:docMk/>
          <pc:sldMk cId="3131967121" sldId="1259"/>
        </pc:sldMkLst>
        <pc:spChg chg="del">
          <ac:chgData name="Phyllipe Lima" userId="afbdb2a7827722fd" providerId="LiveId" clId="{BB661C1E-80E8-7F42-A85B-46ADD9D6739B}" dt="2020-10-07T13:08:10.575" v="13042" actId="478"/>
          <ac:spMkLst>
            <pc:docMk/>
            <pc:sldMk cId="3131967121" sldId="1259"/>
            <ac:spMk id="2" creationId="{9EC5A0B2-3C1D-F041-B1C5-1140D3198881}"/>
          </ac:spMkLst>
        </pc:spChg>
        <pc:spChg chg="del">
          <ac:chgData name="Phyllipe Lima" userId="afbdb2a7827722fd" providerId="LiveId" clId="{BB661C1E-80E8-7F42-A85B-46ADD9D6739B}" dt="2020-10-07T13:08:11.801" v="13043" actId="478"/>
          <ac:spMkLst>
            <pc:docMk/>
            <pc:sldMk cId="3131967121" sldId="1259"/>
            <ac:spMk id="4" creationId="{B490C669-3F7F-3344-B31A-C2D376F8FA97}"/>
          </ac:spMkLst>
        </pc:spChg>
        <pc:spChg chg="mod">
          <ac:chgData name="Phyllipe Lima" userId="afbdb2a7827722fd" providerId="LiveId" clId="{BB661C1E-80E8-7F42-A85B-46ADD9D6739B}" dt="2020-10-07T13:09:19.840" v="13182" actId="404"/>
          <ac:spMkLst>
            <pc:docMk/>
            <pc:sldMk cId="3131967121" sldId="1259"/>
            <ac:spMk id="13" creationId="{80214C85-4602-A64F-8A18-B940445EC2CA}"/>
          </ac:spMkLst>
        </pc:spChg>
        <pc:picChg chg="del">
          <ac:chgData name="Phyllipe Lima" userId="afbdb2a7827722fd" providerId="LiveId" clId="{BB661C1E-80E8-7F42-A85B-46ADD9D6739B}" dt="2020-10-07T13:08:13.109" v="13044" actId="478"/>
          <ac:picMkLst>
            <pc:docMk/>
            <pc:sldMk cId="3131967121" sldId="1259"/>
            <ac:picMk id="7" creationId="{30803AF9-02E4-D74E-BA30-59AAC1CB71CC}"/>
          </ac:picMkLst>
        </pc:picChg>
        <pc:picChg chg="add mod">
          <ac:chgData name="Phyllipe Lima" userId="afbdb2a7827722fd" providerId="LiveId" clId="{BB661C1E-80E8-7F42-A85B-46ADD9D6739B}" dt="2020-10-07T13:09:22.363" v="13183" actId="1076"/>
          <ac:picMkLst>
            <pc:docMk/>
            <pc:sldMk cId="3131967121" sldId="1259"/>
            <ac:picMk id="1026" creationId="{6576E856-37C0-944B-BAB9-D983B570043D}"/>
          </ac:picMkLst>
        </pc:picChg>
      </pc:sldChg>
      <pc:sldChg chg="addSp modSp add mod">
        <pc:chgData name="Phyllipe Lima" userId="afbdb2a7827722fd" providerId="LiveId" clId="{BB661C1E-80E8-7F42-A85B-46ADD9D6739B}" dt="2020-10-07T15:01:01.932" v="14517" actId="1076"/>
        <pc:sldMkLst>
          <pc:docMk/>
          <pc:sldMk cId="1863132591" sldId="1260"/>
        </pc:sldMkLst>
        <pc:spChg chg="mod">
          <ac:chgData name="Phyllipe Lima" userId="afbdb2a7827722fd" providerId="LiveId" clId="{BB661C1E-80E8-7F42-A85B-46ADD9D6739B}" dt="2020-10-07T13:20:13.409" v="13246" actId="255"/>
          <ac:spMkLst>
            <pc:docMk/>
            <pc:sldMk cId="1863132591" sldId="1260"/>
            <ac:spMk id="13" creationId="{80214C85-4602-A64F-8A18-B940445EC2CA}"/>
          </ac:spMkLst>
        </pc:spChg>
        <pc:picChg chg="add mod">
          <ac:chgData name="Phyllipe Lima" userId="afbdb2a7827722fd" providerId="LiveId" clId="{BB661C1E-80E8-7F42-A85B-46ADD9D6739B}" dt="2020-10-07T15:01:01.932" v="14517" actId="1076"/>
          <ac:picMkLst>
            <pc:docMk/>
            <pc:sldMk cId="1863132591" sldId="1260"/>
            <ac:picMk id="8194" creationId="{D591FF2C-B392-BE4F-863B-B6CDB982520E}"/>
          </ac:picMkLst>
        </pc:picChg>
      </pc:sldChg>
      <pc:sldChg chg="addSp delSp modSp add mod">
        <pc:chgData name="Phyllipe Lima" userId="afbdb2a7827722fd" providerId="LiveId" clId="{BB661C1E-80E8-7F42-A85B-46ADD9D6739B}" dt="2020-10-07T13:23:23.570" v="13319" actId="1076"/>
        <pc:sldMkLst>
          <pc:docMk/>
          <pc:sldMk cId="1838009092" sldId="1261"/>
        </pc:sldMkLst>
        <pc:spChg chg="mod">
          <ac:chgData name="Phyllipe Lima" userId="afbdb2a7827722fd" providerId="LiveId" clId="{BB661C1E-80E8-7F42-A85B-46ADD9D6739B}" dt="2020-10-07T13:22:21.991" v="13308" actId="20577"/>
          <ac:spMkLst>
            <pc:docMk/>
            <pc:sldMk cId="1838009092" sldId="1261"/>
            <ac:spMk id="13" creationId="{80214C85-4602-A64F-8A18-B940445EC2CA}"/>
          </ac:spMkLst>
        </pc:spChg>
        <pc:picChg chg="add mod">
          <ac:chgData name="Phyllipe Lima" userId="afbdb2a7827722fd" providerId="LiveId" clId="{BB661C1E-80E8-7F42-A85B-46ADD9D6739B}" dt="2020-10-07T13:23:23.570" v="13319" actId="1076"/>
          <ac:picMkLst>
            <pc:docMk/>
            <pc:sldMk cId="1838009092" sldId="1261"/>
            <ac:picMk id="4" creationId="{877E5104-1228-8E41-A7C5-B65CB12B7F10}"/>
          </ac:picMkLst>
        </pc:picChg>
        <pc:picChg chg="del">
          <ac:chgData name="Phyllipe Lima" userId="afbdb2a7827722fd" providerId="LiveId" clId="{BB661C1E-80E8-7F42-A85B-46ADD9D6739B}" dt="2020-10-07T13:23:18.162" v="13315" actId="478"/>
          <ac:picMkLst>
            <pc:docMk/>
            <pc:sldMk cId="1838009092" sldId="1261"/>
            <ac:picMk id="2050" creationId="{68890BAB-F886-FE47-A046-F0DF17DAE8E5}"/>
          </ac:picMkLst>
        </pc:picChg>
      </pc:sldChg>
      <pc:sldChg chg="add del">
        <pc:chgData name="Phyllipe Lima" userId="afbdb2a7827722fd" providerId="LiveId" clId="{BB661C1E-80E8-7F42-A85B-46ADD9D6739B}" dt="2020-10-07T13:22:08.513" v="13303" actId="2696"/>
        <pc:sldMkLst>
          <pc:docMk/>
          <pc:sldMk cId="2197943087" sldId="1261"/>
        </pc:sldMkLst>
      </pc:sldChg>
      <pc:sldChg chg="addSp modSp add mod">
        <pc:chgData name="Phyllipe Lima" userId="afbdb2a7827722fd" providerId="LiveId" clId="{BB661C1E-80E8-7F42-A85B-46ADD9D6739B}" dt="2020-10-07T13:33:01.702" v="13542" actId="14100"/>
        <pc:sldMkLst>
          <pc:docMk/>
          <pc:sldMk cId="864884927" sldId="1262"/>
        </pc:sldMkLst>
        <pc:spChg chg="add mod">
          <ac:chgData name="Phyllipe Lima" userId="afbdb2a7827722fd" providerId="LiveId" clId="{BB661C1E-80E8-7F42-A85B-46ADD9D6739B}" dt="2020-10-07T13:32:34.948" v="13531" actId="1076"/>
          <ac:spMkLst>
            <pc:docMk/>
            <pc:sldMk cId="864884927" sldId="1262"/>
            <ac:spMk id="4" creationId="{647AAC64-E05F-0643-B3C7-397CB0B97650}"/>
          </ac:spMkLst>
        </pc:spChg>
        <pc:spChg chg="add mod">
          <ac:chgData name="Phyllipe Lima" userId="afbdb2a7827722fd" providerId="LiveId" clId="{BB661C1E-80E8-7F42-A85B-46ADD9D6739B}" dt="2020-10-07T13:32:58.232" v="13541" actId="1076"/>
          <ac:spMkLst>
            <pc:docMk/>
            <pc:sldMk cId="864884927" sldId="1262"/>
            <ac:spMk id="6" creationId="{FBB289BF-36CB-DC47-B382-AD85FB10A024}"/>
          </ac:spMkLst>
        </pc:spChg>
        <pc:spChg chg="mod">
          <ac:chgData name="Phyllipe Lima" userId="afbdb2a7827722fd" providerId="LiveId" clId="{BB661C1E-80E8-7F42-A85B-46ADD9D6739B}" dt="2020-10-07T13:32:29.096" v="13528" actId="404"/>
          <ac:spMkLst>
            <pc:docMk/>
            <pc:sldMk cId="864884927" sldId="1262"/>
            <ac:spMk id="13" creationId="{80214C85-4602-A64F-8A18-B940445EC2CA}"/>
          </ac:spMkLst>
        </pc:spChg>
        <pc:picChg chg="add mod">
          <ac:chgData name="Phyllipe Lima" userId="afbdb2a7827722fd" providerId="LiveId" clId="{BB661C1E-80E8-7F42-A85B-46ADD9D6739B}" dt="2020-10-07T13:32:36.438" v="13532" actId="1076"/>
          <ac:picMkLst>
            <pc:docMk/>
            <pc:sldMk cId="864884927" sldId="1262"/>
            <ac:picMk id="3" creationId="{2FCF6A40-CD49-F04C-8C92-9FD4B45C47FF}"/>
          </ac:picMkLst>
        </pc:picChg>
        <pc:picChg chg="add mod">
          <ac:chgData name="Phyllipe Lima" userId="afbdb2a7827722fd" providerId="LiveId" clId="{BB661C1E-80E8-7F42-A85B-46ADD9D6739B}" dt="2020-10-07T13:32:55.338" v="13540" actId="1076"/>
          <ac:picMkLst>
            <pc:docMk/>
            <pc:sldMk cId="864884927" sldId="1262"/>
            <ac:picMk id="5" creationId="{D4B12799-6551-F145-BB15-054CDA02F03A}"/>
          </ac:picMkLst>
        </pc:picChg>
        <pc:picChg chg="add mod">
          <ac:chgData name="Phyllipe Lima" userId="afbdb2a7827722fd" providerId="LiveId" clId="{BB661C1E-80E8-7F42-A85B-46ADD9D6739B}" dt="2020-10-07T13:32:41.491" v="13535" actId="1076"/>
          <ac:picMkLst>
            <pc:docMk/>
            <pc:sldMk cId="864884927" sldId="1262"/>
            <ac:picMk id="8194" creationId="{47D47B21-5DDC-0946-A9B3-ADC5932DB186}"/>
          </ac:picMkLst>
        </pc:picChg>
        <pc:cxnChg chg="add mod">
          <ac:chgData name="Phyllipe Lima" userId="afbdb2a7827722fd" providerId="LiveId" clId="{BB661C1E-80E8-7F42-A85B-46ADD9D6739B}" dt="2020-10-07T13:33:01.702" v="13542" actId="14100"/>
          <ac:cxnSpMkLst>
            <pc:docMk/>
            <pc:sldMk cId="864884927" sldId="1262"/>
            <ac:cxnSpMk id="7" creationId="{D050C974-2327-644E-AF3D-8A8795B8F188}"/>
          </ac:cxnSpMkLst>
        </pc:cxnChg>
        <pc:cxnChg chg="add mod">
          <ac:chgData name="Phyllipe Lima" userId="afbdb2a7827722fd" providerId="LiveId" clId="{BB661C1E-80E8-7F42-A85B-46ADD9D6739B}" dt="2020-10-07T13:32:45.811" v="13537" actId="14100"/>
          <ac:cxnSpMkLst>
            <pc:docMk/>
            <pc:sldMk cId="864884927" sldId="1262"/>
            <ac:cxnSpMk id="8" creationId="{B2DAD04F-DF8F-864E-8184-889F26E523DB}"/>
          </ac:cxnSpMkLst>
        </pc:cxnChg>
      </pc:sldChg>
      <pc:sldChg chg="add del">
        <pc:chgData name="Phyllipe Lima" userId="afbdb2a7827722fd" providerId="LiveId" clId="{BB661C1E-80E8-7F42-A85B-46ADD9D6739B}" dt="2020-10-07T13:33:17.295" v="13543" actId="2696"/>
        <pc:sldMkLst>
          <pc:docMk/>
          <pc:sldMk cId="1437576042" sldId="1263"/>
        </pc:sldMkLst>
      </pc:sldChg>
      <pc:sldChg chg="addSp delSp modSp add mod">
        <pc:chgData name="Phyllipe Lima" userId="afbdb2a7827722fd" providerId="LiveId" clId="{BB661C1E-80E8-7F42-A85B-46ADD9D6739B}" dt="2020-10-07T13:29:45.394" v="13507" actId="1076"/>
        <pc:sldMkLst>
          <pc:docMk/>
          <pc:sldMk cId="1557253869" sldId="1264"/>
        </pc:sldMkLst>
        <pc:spChg chg="del">
          <ac:chgData name="Phyllipe Lima" userId="afbdb2a7827722fd" providerId="LiveId" clId="{BB661C1E-80E8-7F42-A85B-46ADD9D6739B}" dt="2020-10-07T13:28:56.355" v="13424" actId="478"/>
          <ac:spMkLst>
            <pc:docMk/>
            <pc:sldMk cId="1557253869" sldId="1264"/>
            <ac:spMk id="4" creationId="{7F0DADD7-49EC-F846-BF1A-AE9282D97C30}"/>
          </ac:spMkLst>
        </pc:spChg>
        <pc:spChg chg="del">
          <ac:chgData name="Phyllipe Lima" userId="afbdb2a7827722fd" providerId="LiveId" clId="{BB661C1E-80E8-7F42-A85B-46ADD9D6739B}" dt="2020-10-07T13:28:57.292" v="13425" actId="478"/>
          <ac:spMkLst>
            <pc:docMk/>
            <pc:sldMk cId="1557253869" sldId="1264"/>
            <ac:spMk id="6" creationId="{12E0ECC7-1501-094A-A235-BB2F852B7FAA}"/>
          </ac:spMkLst>
        </pc:spChg>
        <pc:spChg chg="del">
          <ac:chgData name="Phyllipe Lima" userId="afbdb2a7827722fd" providerId="LiveId" clId="{BB661C1E-80E8-7F42-A85B-46ADD9D6739B}" dt="2020-10-07T13:28:52.257" v="13419" actId="478"/>
          <ac:spMkLst>
            <pc:docMk/>
            <pc:sldMk cId="1557253869" sldId="1264"/>
            <ac:spMk id="12" creationId="{24EBF410-DA3C-4840-9E55-9D2AA6F1DE19}"/>
          </ac:spMkLst>
        </pc:spChg>
        <pc:spChg chg="mod">
          <ac:chgData name="Phyllipe Lima" userId="afbdb2a7827722fd" providerId="LiveId" clId="{BB661C1E-80E8-7F42-A85B-46ADD9D6739B}" dt="2020-10-07T13:29:15.996" v="13504" actId="114"/>
          <ac:spMkLst>
            <pc:docMk/>
            <pc:sldMk cId="1557253869" sldId="1264"/>
            <ac:spMk id="13" creationId="{80214C85-4602-A64F-8A18-B940445EC2CA}"/>
          </ac:spMkLst>
        </pc:spChg>
        <pc:spChg chg="del">
          <ac:chgData name="Phyllipe Lima" userId="afbdb2a7827722fd" providerId="LiveId" clId="{BB661C1E-80E8-7F42-A85B-46ADD9D6739B}" dt="2020-10-07T13:28:54.332" v="13421" actId="478"/>
          <ac:spMkLst>
            <pc:docMk/>
            <pc:sldMk cId="1557253869" sldId="1264"/>
            <ac:spMk id="14" creationId="{D51956BB-58A4-0247-8F6E-1B329A119728}"/>
          </ac:spMkLst>
        </pc:spChg>
        <pc:picChg chg="del">
          <ac:chgData name="Phyllipe Lima" userId="afbdb2a7827722fd" providerId="LiveId" clId="{BB661C1E-80E8-7F42-A85B-46ADD9D6739B}" dt="2020-10-07T13:28:55.680" v="13423" actId="478"/>
          <ac:picMkLst>
            <pc:docMk/>
            <pc:sldMk cId="1557253869" sldId="1264"/>
            <ac:picMk id="3" creationId="{41DB6853-64E5-424D-8E94-36B29B495322}"/>
          </ac:picMkLst>
        </pc:picChg>
        <pc:picChg chg="del">
          <ac:chgData name="Phyllipe Lima" userId="afbdb2a7827722fd" providerId="LiveId" clId="{BB661C1E-80E8-7F42-A85B-46ADD9D6739B}" dt="2020-10-07T13:28:52.911" v="13420" actId="478"/>
          <ac:picMkLst>
            <pc:docMk/>
            <pc:sldMk cId="1557253869" sldId="1264"/>
            <ac:picMk id="5" creationId="{6C8A0E77-0D34-D647-A271-487E1E959A96}"/>
          </ac:picMkLst>
        </pc:picChg>
        <pc:picChg chg="del">
          <ac:chgData name="Phyllipe Lima" userId="afbdb2a7827722fd" providerId="LiveId" clId="{BB661C1E-80E8-7F42-A85B-46ADD9D6739B}" dt="2020-10-07T13:28:50.751" v="13417" actId="478"/>
          <ac:picMkLst>
            <pc:docMk/>
            <pc:sldMk cId="1557253869" sldId="1264"/>
            <ac:picMk id="5122" creationId="{942CC5CC-02BF-5A4B-BB0E-D239EADB987F}"/>
          </ac:picMkLst>
        </pc:picChg>
        <pc:picChg chg="add mod">
          <ac:chgData name="Phyllipe Lima" userId="afbdb2a7827722fd" providerId="LiveId" clId="{BB661C1E-80E8-7F42-A85B-46ADD9D6739B}" dt="2020-10-07T13:29:45.394" v="13507" actId="1076"/>
          <ac:picMkLst>
            <pc:docMk/>
            <pc:sldMk cId="1557253869" sldId="1264"/>
            <ac:picMk id="7170" creationId="{773A1FF4-949D-A049-A75C-F4EABB745400}"/>
          </ac:picMkLst>
        </pc:picChg>
        <pc:cxnChg chg="del">
          <ac:chgData name="Phyllipe Lima" userId="afbdb2a7827722fd" providerId="LiveId" clId="{BB661C1E-80E8-7F42-A85B-46ADD9D6739B}" dt="2020-10-07T13:28:51.348" v="13418" actId="478"/>
          <ac:cxnSpMkLst>
            <pc:docMk/>
            <pc:sldMk cId="1557253869" sldId="1264"/>
            <ac:cxnSpMk id="7" creationId="{16BC0FCB-25E8-0C49-A33A-9CA52834EA0F}"/>
          </ac:cxnSpMkLst>
        </pc:cxnChg>
        <pc:cxnChg chg="del">
          <ac:chgData name="Phyllipe Lima" userId="afbdb2a7827722fd" providerId="LiveId" clId="{BB661C1E-80E8-7F42-A85B-46ADD9D6739B}" dt="2020-10-07T13:28:55.078" v="13422" actId="478"/>
          <ac:cxnSpMkLst>
            <pc:docMk/>
            <pc:sldMk cId="1557253869" sldId="1264"/>
            <ac:cxnSpMk id="9" creationId="{0C5DE099-C8A0-1648-A876-52B7C5452E83}"/>
          </ac:cxnSpMkLst>
        </pc:cxnChg>
      </pc:sldChg>
      <pc:sldChg chg="addSp delSp modSp add mod">
        <pc:chgData name="Phyllipe Lima" userId="afbdb2a7827722fd" providerId="LiveId" clId="{BB661C1E-80E8-7F42-A85B-46ADD9D6739B}" dt="2020-10-07T14:12:25.448" v="13936" actId="1076"/>
        <pc:sldMkLst>
          <pc:docMk/>
          <pc:sldMk cId="1389611164" sldId="1265"/>
        </pc:sldMkLst>
        <pc:spChg chg="add mod">
          <ac:chgData name="Phyllipe Lima" userId="afbdb2a7827722fd" providerId="LiveId" clId="{BB661C1E-80E8-7F42-A85B-46ADD9D6739B}" dt="2020-10-07T14:05:45.240" v="13910" actId="20577"/>
          <ac:spMkLst>
            <pc:docMk/>
            <pc:sldMk cId="1389611164" sldId="1265"/>
            <ac:spMk id="2" creationId="{DAEEBBFC-4E6E-6C42-8A58-524E1998442A}"/>
          </ac:spMkLst>
        </pc:spChg>
        <pc:spChg chg="add del mod">
          <ac:chgData name="Phyllipe Lima" userId="afbdb2a7827722fd" providerId="LiveId" clId="{BB661C1E-80E8-7F42-A85B-46ADD9D6739B}" dt="2020-10-07T14:05:50.084" v="13913" actId="478"/>
          <ac:spMkLst>
            <pc:docMk/>
            <pc:sldMk cId="1389611164" sldId="1265"/>
            <ac:spMk id="4" creationId="{FB1B2478-B1B3-874B-B8E9-3924377E9C18}"/>
          </ac:spMkLst>
        </pc:spChg>
        <pc:spChg chg="add del mod">
          <ac:chgData name="Phyllipe Lima" userId="afbdb2a7827722fd" providerId="LiveId" clId="{BB661C1E-80E8-7F42-A85B-46ADD9D6739B}" dt="2020-10-07T14:05:49.546" v="13912" actId="478"/>
          <ac:spMkLst>
            <pc:docMk/>
            <pc:sldMk cId="1389611164" sldId="1265"/>
            <ac:spMk id="6" creationId="{9B55753B-3FE0-BF42-ABB7-BD1476ABE40A}"/>
          </ac:spMkLst>
        </pc:spChg>
        <pc:spChg chg="add del mod">
          <ac:chgData name="Phyllipe Lima" userId="afbdb2a7827722fd" providerId="LiveId" clId="{BB661C1E-80E8-7F42-A85B-46ADD9D6739B}" dt="2020-10-07T14:02:28.301" v="13843" actId="478"/>
          <ac:spMkLst>
            <pc:docMk/>
            <pc:sldMk cId="1389611164" sldId="1265"/>
            <ac:spMk id="8" creationId="{C5963430-F2FB-4640-905B-A1105BFA8E1A}"/>
          </ac:spMkLst>
        </pc:spChg>
        <pc:spChg chg="add del mod">
          <ac:chgData name="Phyllipe Lima" userId="afbdb2a7827722fd" providerId="LiveId" clId="{BB661C1E-80E8-7F42-A85B-46ADD9D6739B}" dt="2020-10-07T14:05:52.519" v="13916" actId="478"/>
          <ac:spMkLst>
            <pc:docMk/>
            <pc:sldMk cId="1389611164" sldId="1265"/>
            <ac:spMk id="10" creationId="{838ED160-D173-CB43-8B9A-2DE1A525CE07}"/>
          </ac:spMkLst>
        </pc:spChg>
        <pc:spChg chg="del mod">
          <ac:chgData name="Phyllipe Lima" userId="afbdb2a7827722fd" providerId="LiveId" clId="{BB661C1E-80E8-7F42-A85B-46ADD9D6739B}" dt="2020-10-07T13:59:00.593" v="13749" actId="478"/>
          <ac:spMkLst>
            <pc:docMk/>
            <pc:sldMk cId="1389611164" sldId="1265"/>
            <ac:spMk id="13" creationId="{80214C85-4602-A64F-8A18-B940445EC2CA}"/>
          </ac:spMkLst>
        </pc:spChg>
        <pc:picChg chg="add del mod">
          <ac:chgData name="Phyllipe Lima" userId="afbdb2a7827722fd" providerId="LiveId" clId="{BB661C1E-80E8-7F42-A85B-46ADD9D6739B}" dt="2020-10-07T14:05:48.474" v="13911" actId="478"/>
          <ac:picMkLst>
            <pc:docMk/>
            <pc:sldMk cId="1389611164" sldId="1265"/>
            <ac:picMk id="3" creationId="{0DFAB81C-CF44-194A-810B-2D0EDADBB2D6}"/>
          </ac:picMkLst>
        </pc:picChg>
        <pc:picChg chg="add del mod">
          <ac:chgData name="Phyllipe Lima" userId="afbdb2a7827722fd" providerId="LiveId" clId="{BB661C1E-80E8-7F42-A85B-46ADD9D6739B}" dt="2020-10-07T14:05:50.699" v="13914" actId="478"/>
          <ac:picMkLst>
            <pc:docMk/>
            <pc:sldMk cId="1389611164" sldId="1265"/>
            <ac:picMk id="5" creationId="{61A09201-B1D8-FE41-9543-93C87B00081A}"/>
          </ac:picMkLst>
        </pc:picChg>
        <pc:picChg chg="add mod">
          <ac:chgData name="Phyllipe Lima" userId="afbdb2a7827722fd" providerId="LiveId" clId="{BB661C1E-80E8-7F42-A85B-46ADD9D6739B}" dt="2020-10-07T14:11:21.497" v="13920" actId="1076"/>
          <ac:picMkLst>
            <pc:docMk/>
            <pc:sldMk cId="1389611164" sldId="1265"/>
            <ac:picMk id="14" creationId="{FC63BDA1-8A91-7D4C-810A-148B8241FDD0}"/>
          </ac:picMkLst>
        </pc:picChg>
        <pc:picChg chg="add del mod">
          <ac:chgData name="Phyllipe Lima" userId="afbdb2a7827722fd" providerId="LiveId" clId="{BB661C1E-80E8-7F42-A85B-46ADD9D6739B}" dt="2020-10-07T14:05:51.262" v="13915" actId="478"/>
          <ac:picMkLst>
            <pc:docMk/>
            <pc:sldMk cId="1389611164" sldId="1265"/>
            <ac:picMk id="12290" creationId="{6190A243-DFA5-3140-9925-6A982FFDB1D4}"/>
          </ac:picMkLst>
        </pc:picChg>
        <pc:picChg chg="add mod">
          <ac:chgData name="Phyllipe Lima" userId="afbdb2a7827722fd" providerId="LiveId" clId="{BB661C1E-80E8-7F42-A85B-46ADD9D6739B}" dt="2020-10-07T14:12:24.142" v="13935" actId="1076"/>
          <ac:picMkLst>
            <pc:docMk/>
            <pc:sldMk cId="1389611164" sldId="1265"/>
            <ac:picMk id="12292" creationId="{451A59C4-0AC5-5C49-B0DE-7219BDF5F718}"/>
          </ac:picMkLst>
        </pc:picChg>
        <pc:picChg chg="add mod">
          <ac:chgData name="Phyllipe Lima" userId="afbdb2a7827722fd" providerId="LiveId" clId="{BB661C1E-80E8-7F42-A85B-46ADD9D6739B}" dt="2020-10-07T14:12:25.448" v="13936" actId="1076"/>
          <ac:picMkLst>
            <pc:docMk/>
            <pc:sldMk cId="1389611164" sldId="1265"/>
            <ac:picMk id="12294" creationId="{41C2A531-699C-8C4C-95C7-7658A9FBB68F}"/>
          </ac:picMkLst>
        </pc:picChg>
        <pc:cxnChg chg="add del mod">
          <ac:chgData name="Phyllipe Lima" userId="afbdb2a7827722fd" providerId="LiveId" clId="{BB661C1E-80E8-7F42-A85B-46ADD9D6739B}" dt="2020-10-07T14:05:53.111" v="13917" actId="478"/>
          <ac:cxnSpMkLst>
            <pc:docMk/>
            <pc:sldMk cId="1389611164" sldId="1265"/>
            <ac:cxnSpMk id="9" creationId="{0EEBBE88-4973-764A-A85C-D0BCFFC9093A}"/>
          </ac:cxnSpMkLst>
        </pc:cxnChg>
      </pc:sldChg>
      <pc:sldChg chg="add del">
        <pc:chgData name="Phyllipe Lima" userId="afbdb2a7827722fd" providerId="LiveId" clId="{BB661C1E-80E8-7F42-A85B-46ADD9D6739B}" dt="2020-10-07T14:03:12.184" v="13848" actId="2696"/>
        <pc:sldMkLst>
          <pc:docMk/>
          <pc:sldMk cId="2908172442" sldId="1266"/>
        </pc:sldMkLst>
      </pc:sldChg>
      <pc:sldChg chg="add del">
        <pc:chgData name="Phyllipe Lima" userId="afbdb2a7827722fd" providerId="LiveId" clId="{BB661C1E-80E8-7F42-A85B-46ADD9D6739B}" dt="2020-10-07T14:02:53.263" v="13846" actId="2696"/>
        <pc:sldMkLst>
          <pc:docMk/>
          <pc:sldMk cId="3198254301" sldId="1266"/>
        </pc:sldMkLst>
      </pc:sldChg>
      <pc:sldChg chg="addSp delSp modSp add mod">
        <pc:chgData name="Phyllipe Lima" userId="afbdb2a7827722fd" providerId="LiveId" clId="{BB661C1E-80E8-7F42-A85B-46ADD9D6739B}" dt="2020-10-07T14:44:26.103" v="14184" actId="1076"/>
        <pc:sldMkLst>
          <pc:docMk/>
          <pc:sldMk cId="3288351260" sldId="1266"/>
        </pc:sldMkLst>
        <pc:spChg chg="add del mod">
          <ac:chgData name="Phyllipe Lima" userId="afbdb2a7827722fd" providerId="LiveId" clId="{BB661C1E-80E8-7F42-A85B-46ADD9D6739B}" dt="2020-10-07T14:43:09.393" v="14152" actId="478"/>
          <ac:spMkLst>
            <pc:docMk/>
            <pc:sldMk cId="3288351260" sldId="1266"/>
            <ac:spMk id="2" creationId="{F09F05E9-E029-5042-B81A-FBDBE37C5458}"/>
          </ac:spMkLst>
        </pc:spChg>
        <pc:spChg chg="add mod">
          <ac:chgData name="Phyllipe Lima" userId="afbdb2a7827722fd" providerId="LiveId" clId="{BB661C1E-80E8-7F42-A85B-46ADD9D6739B}" dt="2020-10-07T14:43:55.345" v="14170" actId="1076"/>
          <ac:spMkLst>
            <pc:docMk/>
            <pc:sldMk cId="3288351260" sldId="1266"/>
            <ac:spMk id="3" creationId="{169A35DE-9FD1-2C4A-ABA1-DA2FCFE1862B}"/>
          </ac:spMkLst>
        </pc:spChg>
        <pc:spChg chg="add mod">
          <ac:chgData name="Phyllipe Lima" userId="afbdb2a7827722fd" providerId="LiveId" clId="{BB661C1E-80E8-7F42-A85B-46ADD9D6739B}" dt="2020-10-07T14:44:26.103" v="14184" actId="1076"/>
          <ac:spMkLst>
            <pc:docMk/>
            <pc:sldMk cId="3288351260" sldId="1266"/>
            <ac:spMk id="4" creationId="{28CD8D0E-77B1-E142-AB8B-2186F64CBC17}"/>
          </ac:spMkLst>
        </pc:spChg>
        <pc:spChg chg="mod">
          <ac:chgData name="Phyllipe Lima" userId="afbdb2a7827722fd" providerId="LiveId" clId="{BB661C1E-80E8-7F42-A85B-46ADD9D6739B}" dt="2020-10-07T14:41:18.408" v="14150" actId="14100"/>
          <ac:spMkLst>
            <pc:docMk/>
            <pc:sldMk cId="3288351260" sldId="1266"/>
            <ac:spMk id="13" creationId="{80214C85-4602-A64F-8A18-B940445EC2CA}"/>
          </ac:spMkLst>
        </pc:spChg>
        <pc:picChg chg="add mod">
          <ac:chgData name="Phyllipe Lima" userId="afbdb2a7827722fd" providerId="LiveId" clId="{BB661C1E-80E8-7F42-A85B-46ADD9D6739B}" dt="2020-10-07T14:43:54.494" v="14169" actId="1076"/>
          <ac:picMkLst>
            <pc:docMk/>
            <pc:sldMk cId="3288351260" sldId="1266"/>
            <ac:picMk id="1026" creationId="{B27B13C9-2377-D84D-8313-B20EFBF8D5B4}"/>
          </ac:picMkLst>
        </pc:picChg>
        <pc:picChg chg="add mod">
          <ac:chgData name="Phyllipe Lima" userId="afbdb2a7827722fd" providerId="LiveId" clId="{BB661C1E-80E8-7F42-A85B-46ADD9D6739B}" dt="2020-10-07T14:43:52.087" v="14168" actId="14100"/>
          <ac:picMkLst>
            <pc:docMk/>
            <pc:sldMk cId="3288351260" sldId="1266"/>
            <ac:picMk id="1028" creationId="{B2D518D5-60A8-3947-8B6B-771899C0C97E}"/>
          </ac:picMkLst>
        </pc:picChg>
        <pc:picChg chg="del">
          <ac:chgData name="Phyllipe Lima" userId="afbdb2a7827722fd" providerId="LiveId" clId="{BB661C1E-80E8-7F42-A85B-46ADD9D6739B}" dt="2020-10-07T14:40:25.848" v="14067" actId="478"/>
          <ac:picMkLst>
            <pc:docMk/>
            <pc:sldMk cId="3288351260" sldId="1266"/>
            <ac:picMk id="14342" creationId="{B2FDB11B-F8DD-364C-97E1-B98447BA700D}"/>
          </ac:picMkLst>
        </pc:picChg>
      </pc:sldChg>
      <pc:sldChg chg="add del">
        <pc:chgData name="Phyllipe Lima" userId="afbdb2a7827722fd" providerId="LiveId" clId="{BB661C1E-80E8-7F42-A85B-46ADD9D6739B}" dt="2020-10-07T14:46:03.895" v="14230" actId="2696"/>
        <pc:sldMkLst>
          <pc:docMk/>
          <pc:sldMk cId="2208178135" sldId="1267"/>
        </pc:sldMkLst>
      </pc:sldChg>
      <pc:sldChg chg="addSp delSp modSp add mod">
        <pc:chgData name="Phyllipe Lima" userId="afbdb2a7827722fd" providerId="LiveId" clId="{BB661C1E-80E8-7F42-A85B-46ADD9D6739B}" dt="2020-10-07T14:45:49.441" v="14229" actId="1076"/>
        <pc:sldMkLst>
          <pc:docMk/>
          <pc:sldMk cId="1674374797" sldId="1268"/>
        </pc:sldMkLst>
        <pc:spChg chg="del">
          <ac:chgData name="Phyllipe Lima" userId="afbdb2a7827722fd" providerId="LiveId" clId="{BB661C1E-80E8-7F42-A85B-46ADD9D6739B}" dt="2020-10-07T14:45:07.206" v="14186" actId="478"/>
          <ac:spMkLst>
            <pc:docMk/>
            <pc:sldMk cId="1674374797" sldId="1268"/>
            <ac:spMk id="2" creationId="{F09F05E9-E029-5042-B81A-FBDBE37C5458}"/>
          </ac:spMkLst>
        </pc:spChg>
        <pc:spChg chg="add mod">
          <ac:chgData name="Phyllipe Lima" userId="afbdb2a7827722fd" providerId="LiveId" clId="{BB661C1E-80E8-7F42-A85B-46ADD9D6739B}" dt="2020-10-07T14:45:49.441" v="14229" actId="1076"/>
          <ac:spMkLst>
            <pc:docMk/>
            <pc:sldMk cId="1674374797" sldId="1268"/>
            <ac:spMk id="6" creationId="{2E644FB0-D39E-214C-A2CB-63DA09689787}"/>
          </ac:spMkLst>
        </pc:spChg>
        <pc:spChg chg="del">
          <ac:chgData name="Phyllipe Lima" userId="afbdb2a7827722fd" providerId="LiveId" clId="{BB661C1E-80E8-7F42-A85B-46ADD9D6739B}" dt="2020-10-07T14:45:08.582" v="14187" actId="478"/>
          <ac:spMkLst>
            <pc:docMk/>
            <pc:sldMk cId="1674374797" sldId="1268"/>
            <ac:spMk id="13" creationId="{80214C85-4602-A64F-8A18-B940445EC2CA}"/>
          </ac:spMkLst>
        </pc:spChg>
        <pc:picChg chg="add mod">
          <ac:chgData name="Phyllipe Lima" userId="afbdb2a7827722fd" providerId="LiveId" clId="{BB661C1E-80E8-7F42-A85B-46ADD9D6739B}" dt="2020-10-07T14:45:21.370" v="14193" actId="14100"/>
          <ac:picMkLst>
            <pc:docMk/>
            <pc:sldMk cId="1674374797" sldId="1268"/>
            <ac:picMk id="5" creationId="{426D5472-810C-714D-B60E-2F245FACC249}"/>
          </ac:picMkLst>
        </pc:picChg>
        <pc:picChg chg="add mod">
          <ac:chgData name="Phyllipe Lima" userId="afbdb2a7827722fd" providerId="LiveId" clId="{BB661C1E-80E8-7F42-A85B-46ADD9D6739B}" dt="2020-10-07T14:45:25.406" v="14195" actId="1076"/>
          <ac:picMkLst>
            <pc:docMk/>
            <pc:sldMk cId="1674374797" sldId="1268"/>
            <ac:picMk id="2050" creationId="{6DCCEC88-EEDB-FC42-8D48-A7AA68F64CF4}"/>
          </ac:picMkLst>
        </pc:picChg>
      </pc:sldChg>
      <pc:sldChg chg="addSp delSp modSp add mod">
        <pc:chgData name="Phyllipe Lima" userId="afbdb2a7827722fd" providerId="LiveId" clId="{BB661C1E-80E8-7F42-A85B-46ADD9D6739B}" dt="2020-10-07T14:47:14.476" v="14254" actId="1076"/>
        <pc:sldMkLst>
          <pc:docMk/>
          <pc:sldMk cId="1132489387" sldId="1269"/>
        </pc:sldMkLst>
        <pc:spChg chg="mod">
          <ac:chgData name="Phyllipe Lima" userId="afbdb2a7827722fd" providerId="LiveId" clId="{BB661C1E-80E8-7F42-A85B-46ADD9D6739B}" dt="2020-10-07T14:46:50.899" v="14251" actId="1076"/>
          <ac:spMkLst>
            <pc:docMk/>
            <pc:sldMk cId="1132489387" sldId="1269"/>
            <ac:spMk id="6" creationId="{2E644FB0-D39E-214C-A2CB-63DA09689787}"/>
          </ac:spMkLst>
        </pc:spChg>
        <pc:picChg chg="del">
          <ac:chgData name="Phyllipe Lima" userId="afbdb2a7827722fd" providerId="LiveId" clId="{BB661C1E-80E8-7F42-A85B-46ADD9D6739B}" dt="2020-10-07T14:46:51.831" v="14252" actId="478"/>
          <ac:picMkLst>
            <pc:docMk/>
            <pc:sldMk cId="1132489387" sldId="1269"/>
            <ac:picMk id="5" creationId="{426D5472-810C-714D-B60E-2F245FACC249}"/>
          </ac:picMkLst>
        </pc:picChg>
        <pc:picChg chg="add mod">
          <ac:chgData name="Phyllipe Lima" userId="afbdb2a7827722fd" providerId="LiveId" clId="{BB661C1E-80E8-7F42-A85B-46ADD9D6739B}" dt="2020-10-07T14:47:14.476" v="14254" actId="1076"/>
          <ac:picMkLst>
            <pc:docMk/>
            <pc:sldMk cId="1132489387" sldId="1269"/>
            <ac:picMk id="7" creationId="{E699997A-E698-C84C-805C-2A69345BF407}"/>
          </ac:picMkLst>
        </pc:picChg>
        <pc:picChg chg="del">
          <ac:chgData name="Phyllipe Lima" userId="afbdb2a7827722fd" providerId="LiveId" clId="{BB661C1E-80E8-7F42-A85B-46ADD9D6739B}" dt="2020-10-07T14:46:38.413" v="14232" actId="478"/>
          <ac:picMkLst>
            <pc:docMk/>
            <pc:sldMk cId="1132489387" sldId="1269"/>
            <ac:picMk id="2050" creationId="{6DCCEC88-EEDB-FC42-8D48-A7AA68F64CF4}"/>
          </ac:picMkLst>
        </pc:picChg>
        <pc:picChg chg="add mod">
          <ac:chgData name="Phyllipe Lima" userId="afbdb2a7827722fd" providerId="LiveId" clId="{BB661C1E-80E8-7F42-A85B-46ADD9D6739B}" dt="2020-10-07T14:46:43.078" v="14235" actId="1076"/>
          <ac:picMkLst>
            <pc:docMk/>
            <pc:sldMk cId="1132489387" sldId="1269"/>
            <ac:picMk id="3074" creationId="{8D8BBA33-0720-5444-8A0D-BB7D371F47EB}"/>
          </ac:picMkLst>
        </pc:picChg>
      </pc:sldChg>
      <pc:sldChg chg="addSp delSp modSp add mod">
        <pc:chgData name="Phyllipe Lima" userId="afbdb2a7827722fd" providerId="LiveId" clId="{BB661C1E-80E8-7F42-A85B-46ADD9D6739B}" dt="2020-10-07T14:49:57.241" v="14336" actId="1035"/>
        <pc:sldMkLst>
          <pc:docMk/>
          <pc:sldMk cId="3676902373" sldId="1270"/>
        </pc:sldMkLst>
        <pc:spChg chg="mod">
          <ac:chgData name="Phyllipe Lima" userId="afbdb2a7827722fd" providerId="LiveId" clId="{BB661C1E-80E8-7F42-A85B-46ADD9D6739B}" dt="2020-10-07T14:49:57.241" v="14336" actId="1035"/>
          <ac:spMkLst>
            <pc:docMk/>
            <pc:sldMk cId="3676902373" sldId="1270"/>
            <ac:spMk id="6" creationId="{2E644FB0-D39E-214C-A2CB-63DA09689787}"/>
          </ac:spMkLst>
        </pc:spChg>
        <pc:picChg chg="del">
          <ac:chgData name="Phyllipe Lima" userId="afbdb2a7827722fd" providerId="LiveId" clId="{BB661C1E-80E8-7F42-A85B-46ADD9D6739B}" dt="2020-10-07T14:49:00.081" v="14257" actId="478"/>
          <ac:picMkLst>
            <pc:docMk/>
            <pc:sldMk cId="3676902373" sldId="1270"/>
            <ac:picMk id="7" creationId="{E699997A-E698-C84C-805C-2A69345BF407}"/>
          </ac:picMkLst>
        </pc:picChg>
        <pc:picChg chg="del">
          <ac:chgData name="Phyllipe Lima" userId="afbdb2a7827722fd" providerId="LiveId" clId="{BB661C1E-80E8-7F42-A85B-46ADD9D6739B}" dt="2020-10-07T14:48:59.369" v="14256" actId="478"/>
          <ac:picMkLst>
            <pc:docMk/>
            <pc:sldMk cId="3676902373" sldId="1270"/>
            <ac:picMk id="3074" creationId="{8D8BBA33-0720-5444-8A0D-BB7D371F47EB}"/>
          </ac:picMkLst>
        </pc:picChg>
        <pc:picChg chg="add mod">
          <ac:chgData name="Phyllipe Lima" userId="afbdb2a7827722fd" providerId="LiveId" clId="{BB661C1E-80E8-7F42-A85B-46ADD9D6739B}" dt="2020-10-07T14:49:03.717" v="14260" actId="1076"/>
          <ac:picMkLst>
            <pc:docMk/>
            <pc:sldMk cId="3676902373" sldId="1270"/>
            <ac:picMk id="5122" creationId="{2A8E818B-7E1C-A14D-9D78-6DA124AA8EFF}"/>
          </ac:picMkLst>
        </pc:picChg>
      </pc:sldChg>
      <pc:sldChg chg="addSp delSp modSp add mod">
        <pc:chgData name="Phyllipe Lima" userId="afbdb2a7827722fd" providerId="LiveId" clId="{BB661C1E-80E8-7F42-A85B-46ADD9D6739B}" dt="2020-10-07T15:06:50.801" v="14622" actId="478"/>
        <pc:sldMkLst>
          <pc:docMk/>
          <pc:sldMk cId="2522209551" sldId="1271"/>
        </pc:sldMkLst>
        <pc:spChg chg="add mod">
          <ac:chgData name="Phyllipe Lima" userId="afbdb2a7827722fd" providerId="LiveId" clId="{BB661C1E-80E8-7F42-A85B-46ADD9D6739B}" dt="2020-10-07T15:06:12.026" v="14567" actId="207"/>
          <ac:spMkLst>
            <pc:docMk/>
            <pc:sldMk cId="2522209551" sldId="1271"/>
            <ac:spMk id="2" creationId="{B34B913C-A12F-5545-B3FE-B5E966E4165D}"/>
          </ac:spMkLst>
        </pc:spChg>
        <pc:spChg chg="del">
          <ac:chgData name="Phyllipe Lima" userId="afbdb2a7827722fd" providerId="LiveId" clId="{BB661C1E-80E8-7F42-A85B-46ADD9D6739B}" dt="2020-10-07T15:05:27.688" v="14527" actId="478"/>
          <ac:spMkLst>
            <pc:docMk/>
            <pc:sldMk cId="2522209551" sldId="1271"/>
            <ac:spMk id="6" creationId="{A1F8AED4-5C03-A446-81E8-820CAEA29C48}"/>
          </ac:spMkLst>
        </pc:spChg>
        <pc:spChg chg="del">
          <ac:chgData name="Phyllipe Lima" userId="afbdb2a7827722fd" providerId="LiveId" clId="{BB661C1E-80E8-7F42-A85B-46ADD9D6739B}" dt="2020-10-07T15:05:23.536" v="14523" actId="478"/>
          <ac:spMkLst>
            <pc:docMk/>
            <pc:sldMk cId="2522209551" sldId="1271"/>
            <ac:spMk id="9" creationId="{D7BF6E78-76BD-F14F-AA95-26A7A25B98EE}"/>
          </ac:spMkLst>
        </pc:spChg>
        <pc:spChg chg="add del mod">
          <ac:chgData name="Phyllipe Lima" userId="afbdb2a7827722fd" providerId="LiveId" clId="{BB661C1E-80E8-7F42-A85B-46ADD9D6739B}" dt="2020-10-07T15:05:48.791" v="14559" actId="478"/>
          <ac:spMkLst>
            <pc:docMk/>
            <pc:sldMk cId="2522209551" sldId="1271"/>
            <ac:spMk id="13" creationId="{89D3F97D-091C-174E-A070-5C02E8CC3341}"/>
          </ac:spMkLst>
        </pc:spChg>
        <pc:spChg chg="del">
          <ac:chgData name="Phyllipe Lima" userId="afbdb2a7827722fd" providerId="LiveId" clId="{BB661C1E-80E8-7F42-A85B-46ADD9D6739B}" dt="2020-10-07T15:05:22.103" v="14522" actId="478"/>
          <ac:spMkLst>
            <pc:docMk/>
            <pc:sldMk cId="2522209551" sldId="1271"/>
            <ac:spMk id="16" creationId="{810AE226-E60C-804A-8A42-51621F761B0C}"/>
          </ac:spMkLst>
        </pc:spChg>
        <pc:spChg chg="mod">
          <ac:chgData name="Phyllipe Lima" userId="afbdb2a7827722fd" providerId="LiveId" clId="{BB661C1E-80E8-7F42-A85B-46ADD9D6739B}" dt="2020-10-07T15:05:55.023" v="14562" actId="1076"/>
          <ac:spMkLst>
            <pc:docMk/>
            <pc:sldMk cId="2522209551" sldId="1271"/>
            <ac:spMk id="17" creationId="{F7B2A653-613E-DA45-A6A4-77D22D7DE623}"/>
          </ac:spMkLst>
        </pc:spChg>
        <pc:spChg chg="mod">
          <ac:chgData name="Phyllipe Lima" userId="afbdb2a7827722fd" providerId="LiveId" clId="{BB661C1E-80E8-7F42-A85B-46ADD9D6739B}" dt="2020-10-07T15:05:58.443" v="14564" actId="1076"/>
          <ac:spMkLst>
            <pc:docMk/>
            <pc:sldMk cId="2522209551" sldId="1271"/>
            <ac:spMk id="18" creationId="{F123815E-5BFB-764F-876E-EC2F933FE115}"/>
          </ac:spMkLst>
        </pc:spChg>
        <pc:spChg chg="add mod">
          <ac:chgData name="Phyllipe Lima" userId="afbdb2a7827722fd" providerId="LiveId" clId="{BB661C1E-80E8-7F42-A85B-46ADD9D6739B}" dt="2020-10-07T15:06:31.237" v="14588" actId="404"/>
          <ac:spMkLst>
            <pc:docMk/>
            <pc:sldMk cId="2522209551" sldId="1271"/>
            <ac:spMk id="19" creationId="{3975F669-028D-F947-B9FF-515398BFD64F}"/>
          </ac:spMkLst>
        </pc:spChg>
        <pc:spChg chg="add del mod">
          <ac:chgData name="Phyllipe Lima" userId="afbdb2a7827722fd" providerId="LiveId" clId="{BB661C1E-80E8-7F42-A85B-46ADD9D6739B}" dt="2020-10-07T15:06:50.801" v="14622" actId="478"/>
          <ac:spMkLst>
            <pc:docMk/>
            <pc:sldMk cId="2522209551" sldId="1271"/>
            <ac:spMk id="20" creationId="{3F39C577-08FF-5F44-BA72-89F5DB329B3C}"/>
          </ac:spMkLst>
        </pc:spChg>
        <pc:picChg chg="del">
          <ac:chgData name="Phyllipe Lima" userId="afbdb2a7827722fd" providerId="LiveId" clId="{BB661C1E-80E8-7F42-A85B-46ADD9D6739B}" dt="2020-10-07T15:05:26.525" v="14526" actId="478"/>
          <ac:picMkLst>
            <pc:docMk/>
            <pc:sldMk cId="2522209551" sldId="1271"/>
            <ac:picMk id="5" creationId="{166A469A-A412-D24C-8DD1-50F33247F7F7}"/>
          </ac:picMkLst>
        </pc:picChg>
        <pc:picChg chg="del">
          <ac:chgData name="Phyllipe Lima" userId="afbdb2a7827722fd" providerId="LiveId" clId="{BB661C1E-80E8-7F42-A85B-46ADD9D6739B}" dt="2020-10-07T15:05:28.210" v="14528" actId="478"/>
          <ac:picMkLst>
            <pc:docMk/>
            <pc:sldMk cId="2522209551" sldId="1271"/>
            <ac:picMk id="11" creationId="{14C18791-15C5-5B42-82B8-37761BE6BE80}"/>
          </ac:picMkLst>
        </pc:picChg>
        <pc:picChg chg="add mod">
          <ac:chgData name="Phyllipe Lima" userId="afbdb2a7827722fd" providerId="LiveId" clId="{BB661C1E-80E8-7F42-A85B-46ADD9D6739B}" dt="2020-10-07T15:05:56.312" v="14563" actId="1076"/>
          <ac:picMkLst>
            <pc:docMk/>
            <pc:sldMk cId="2522209551" sldId="1271"/>
            <ac:picMk id="12" creationId="{5E405A39-E58B-7741-B597-579DA9CFC3C4}"/>
          </ac:picMkLst>
        </pc:picChg>
        <pc:picChg chg="add mod">
          <ac:chgData name="Phyllipe Lima" userId="afbdb2a7827722fd" providerId="LiveId" clId="{BB661C1E-80E8-7F42-A85B-46ADD9D6739B}" dt="2020-10-07T15:05:52.484" v="14561" actId="167"/>
          <ac:picMkLst>
            <pc:docMk/>
            <pc:sldMk cId="2522209551" sldId="1271"/>
            <ac:picMk id="14" creationId="{09531A41-FB9C-9941-BBF9-CBBD55952AFE}"/>
          </ac:picMkLst>
        </pc:picChg>
        <pc:picChg chg="del">
          <ac:chgData name="Phyllipe Lima" userId="afbdb2a7827722fd" providerId="LiveId" clId="{BB661C1E-80E8-7F42-A85B-46ADD9D6739B}" dt="2020-10-07T15:05:41.261" v="14557" actId="478"/>
          <ac:picMkLst>
            <pc:docMk/>
            <pc:sldMk cId="2522209551" sldId="1271"/>
            <ac:picMk id="15" creationId="{2808462D-E733-D645-8E4D-55E23A9D3D99}"/>
          </ac:picMkLst>
        </pc:picChg>
        <pc:cxnChg chg="add del mod">
          <ac:chgData name="Phyllipe Lima" userId="afbdb2a7827722fd" providerId="LiveId" clId="{BB661C1E-80E8-7F42-A85B-46ADD9D6739B}" dt="2020-10-07T15:06:00.140" v="14565" actId="1076"/>
          <ac:cxnSpMkLst>
            <pc:docMk/>
            <pc:sldMk cId="2522209551" sldId="1271"/>
            <ac:cxnSpMk id="7" creationId="{BE48A6A5-58CB-224F-95BB-75F14973445F}"/>
          </ac:cxnSpMkLst>
        </pc:cxnChg>
      </pc:sldChg>
      <pc:sldChg chg="addSp delSp modSp add mod">
        <pc:chgData name="Phyllipe Lima" userId="afbdb2a7827722fd" providerId="LiveId" clId="{BB661C1E-80E8-7F42-A85B-46ADD9D6739B}" dt="2020-10-07T15:11:22.650" v="14661" actId="14100"/>
        <pc:sldMkLst>
          <pc:docMk/>
          <pc:sldMk cId="2900990968" sldId="1272"/>
        </pc:sldMkLst>
        <pc:spChg chg="mod">
          <ac:chgData name="Phyllipe Lima" userId="afbdb2a7827722fd" providerId="LiveId" clId="{BB661C1E-80E8-7F42-A85B-46ADD9D6739B}" dt="2020-10-07T15:10:39.126" v="14647" actId="403"/>
          <ac:spMkLst>
            <pc:docMk/>
            <pc:sldMk cId="2900990968" sldId="1272"/>
            <ac:spMk id="2" creationId="{DAEEBBFC-4E6E-6C42-8A58-524E1998442A}"/>
          </ac:spMkLst>
        </pc:spChg>
        <pc:spChg chg="add mod">
          <ac:chgData name="Phyllipe Lima" userId="afbdb2a7827722fd" providerId="LiveId" clId="{BB661C1E-80E8-7F42-A85B-46ADD9D6739B}" dt="2020-10-07T15:10:54.579" v="14649" actId="1076"/>
          <ac:spMkLst>
            <pc:docMk/>
            <pc:sldMk cId="2900990968" sldId="1272"/>
            <ac:spMk id="9" creationId="{568ED98B-9004-7340-A422-11E3060F7CE8}"/>
          </ac:spMkLst>
        </pc:spChg>
        <pc:spChg chg="add mod">
          <ac:chgData name="Phyllipe Lima" userId="afbdb2a7827722fd" providerId="LiveId" clId="{BB661C1E-80E8-7F42-A85B-46ADD9D6739B}" dt="2020-10-07T15:10:54.579" v="14649" actId="1076"/>
          <ac:spMkLst>
            <pc:docMk/>
            <pc:sldMk cId="2900990968" sldId="1272"/>
            <ac:spMk id="11" creationId="{BB959E3F-4336-1444-A1E0-7B4C3C557C74}"/>
          </ac:spMkLst>
        </pc:spChg>
        <pc:spChg chg="add mod">
          <ac:chgData name="Phyllipe Lima" userId="afbdb2a7827722fd" providerId="LiveId" clId="{BB661C1E-80E8-7F42-A85B-46ADD9D6739B}" dt="2020-10-07T15:11:10.586" v="14657" actId="1076"/>
          <ac:spMkLst>
            <pc:docMk/>
            <pc:sldMk cId="2900990968" sldId="1272"/>
            <ac:spMk id="14" creationId="{CCC84142-5C65-BD42-B3F5-90CB779419C4}"/>
          </ac:spMkLst>
        </pc:spChg>
        <pc:spChg chg="add mod">
          <ac:chgData name="Phyllipe Lima" userId="afbdb2a7827722fd" providerId="LiveId" clId="{BB661C1E-80E8-7F42-A85B-46ADD9D6739B}" dt="2020-10-07T15:11:20.186" v="14660" actId="1076"/>
          <ac:spMkLst>
            <pc:docMk/>
            <pc:sldMk cId="2900990968" sldId="1272"/>
            <ac:spMk id="15" creationId="{6D0EAA1A-DF87-7742-BF1B-79CB66BB98A6}"/>
          </ac:spMkLst>
        </pc:spChg>
        <pc:picChg chg="add del mod">
          <ac:chgData name="Phyllipe Lima" userId="afbdb2a7827722fd" providerId="LiveId" clId="{BB661C1E-80E8-7F42-A85B-46ADD9D6739B}" dt="2020-10-07T15:10:35.671" v="14645" actId="478"/>
          <ac:picMkLst>
            <pc:docMk/>
            <pc:sldMk cId="2900990968" sldId="1272"/>
            <ac:picMk id="3" creationId="{908090EF-8A2F-774D-A91F-FBE2C3DF9E81}"/>
          </ac:picMkLst>
        </pc:picChg>
        <pc:picChg chg="add del mod">
          <ac:chgData name="Phyllipe Lima" userId="afbdb2a7827722fd" providerId="LiveId" clId="{BB661C1E-80E8-7F42-A85B-46ADD9D6739B}" dt="2020-10-07T15:10:35.183" v="14644" actId="478"/>
          <ac:picMkLst>
            <pc:docMk/>
            <pc:sldMk cId="2900990968" sldId="1272"/>
            <ac:picMk id="4" creationId="{588B4C33-6ABE-5B44-8FE1-44793100F35C}"/>
          </ac:picMkLst>
        </pc:picChg>
        <pc:picChg chg="add del mod">
          <ac:chgData name="Phyllipe Lima" userId="afbdb2a7827722fd" providerId="LiveId" clId="{BB661C1E-80E8-7F42-A85B-46ADD9D6739B}" dt="2020-10-07T15:08:28.260" v="14637" actId="478"/>
          <ac:picMkLst>
            <pc:docMk/>
            <pc:sldMk cId="2900990968" sldId="1272"/>
            <ac:picMk id="5" creationId="{C5BF4FCB-987D-164C-818B-E104B8593C16}"/>
          </ac:picMkLst>
        </pc:picChg>
        <pc:picChg chg="add del">
          <ac:chgData name="Phyllipe Lima" userId="afbdb2a7827722fd" providerId="LiveId" clId="{BB661C1E-80E8-7F42-A85B-46ADD9D6739B}" dt="2020-10-07T15:10:34.728" v="14643" actId="478"/>
          <ac:picMkLst>
            <pc:docMk/>
            <pc:sldMk cId="2900990968" sldId="1272"/>
            <ac:picMk id="6" creationId="{2B89A0C8-FCAA-D64D-AAC2-848671893A7D}"/>
          </ac:picMkLst>
        </pc:picChg>
        <pc:picChg chg="add del">
          <ac:chgData name="Phyllipe Lima" userId="afbdb2a7827722fd" providerId="LiveId" clId="{BB661C1E-80E8-7F42-A85B-46ADD9D6739B}" dt="2020-10-07T15:10:34.153" v="14642" actId="478"/>
          <ac:picMkLst>
            <pc:docMk/>
            <pc:sldMk cId="2900990968" sldId="1272"/>
            <ac:picMk id="7" creationId="{5349903D-5255-664C-9903-16099511DE46}"/>
          </ac:picMkLst>
        </pc:picChg>
        <pc:picChg chg="add mod">
          <ac:chgData name="Phyllipe Lima" userId="afbdb2a7827722fd" providerId="LiveId" clId="{BB661C1E-80E8-7F42-A85B-46ADD9D6739B}" dt="2020-10-07T15:10:54.579" v="14649" actId="1076"/>
          <ac:picMkLst>
            <pc:docMk/>
            <pc:sldMk cId="2900990968" sldId="1272"/>
            <ac:picMk id="8" creationId="{BED5A4EB-F6CE-DB4F-9A71-D7B248095A33}"/>
          </ac:picMkLst>
        </pc:picChg>
        <pc:picChg chg="add mod">
          <ac:chgData name="Phyllipe Lima" userId="afbdb2a7827722fd" providerId="LiveId" clId="{BB661C1E-80E8-7F42-A85B-46ADD9D6739B}" dt="2020-10-07T15:10:54.579" v="14649" actId="1076"/>
          <ac:picMkLst>
            <pc:docMk/>
            <pc:sldMk cId="2900990968" sldId="1272"/>
            <ac:picMk id="10" creationId="{3E97330C-57F1-5041-A033-14E6A198E246}"/>
          </ac:picMkLst>
        </pc:picChg>
        <pc:picChg chg="del">
          <ac:chgData name="Phyllipe Lima" userId="afbdb2a7827722fd" providerId="LiveId" clId="{BB661C1E-80E8-7F42-A85B-46ADD9D6739B}" dt="2020-10-07T15:07:17.206" v="14630" actId="478"/>
          <ac:picMkLst>
            <pc:docMk/>
            <pc:sldMk cId="2900990968" sldId="1272"/>
            <ac:picMk id="14" creationId="{FC63BDA1-8A91-7D4C-810A-148B8241FDD0}"/>
          </ac:picMkLst>
        </pc:picChg>
        <pc:picChg chg="add mod">
          <ac:chgData name="Phyllipe Lima" userId="afbdb2a7827722fd" providerId="LiveId" clId="{BB661C1E-80E8-7F42-A85B-46ADD9D6739B}" dt="2020-10-07T15:10:59.504" v="14652" actId="1076"/>
          <ac:picMkLst>
            <pc:docMk/>
            <pc:sldMk cId="2900990968" sldId="1272"/>
            <ac:picMk id="16" creationId="{40A6DD26-ADF8-6A4A-A1B7-4A0B7CCDBF51}"/>
          </ac:picMkLst>
        </pc:picChg>
        <pc:picChg chg="del">
          <ac:chgData name="Phyllipe Lima" userId="afbdb2a7827722fd" providerId="LiveId" clId="{BB661C1E-80E8-7F42-A85B-46ADD9D6739B}" dt="2020-10-07T15:07:16.217" v="14628" actId="478"/>
          <ac:picMkLst>
            <pc:docMk/>
            <pc:sldMk cId="2900990968" sldId="1272"/>
            <ac:picMk id="12292" creationId="{451A59C4-0AC5-5C49-B0DE-7219BDF5F718}"/>
          </ac:picMkLst>
        </pc:picChg>
        <pc:picChg chg="del">
          <ac:chgData name="Phyllipe Lima" userId="afbdb2a7827722fd" providerId="LiveId" clId="{BB661C1E-80E8-7F42-A85B-46ADD9D6739B}" dt="2020-10-07T15:07:16.792" v="14629" actId="478"/>
          <ac:picMkLst>
            <pc:docMk/>
            <pc:sldMk cId="2900990968" sldId="1272"/>
            <ac:picMk id="12294" creationId="{41C2A531-699C-8C4C-95C7-7658A9FBB68F}"/>
          </ac:picMkLst>
        </pc:picChg>
        <pc:cxnChg chg="add mod">
          <ac:chgData name="Phyllipe Lima" userId="afbdb2a7827722fd" providerId="LiveId" clId="{BB661C1E-80E8-7F42-A85B-46ADD9D6739B}" dt="2020-10-07T15:11:08.204" v="14656" actId="1076"/>
          <ac:cxnSpMkLst>
            <pc:docMk/>
            <pc:sldMk cId="2900990968" sldId="1272"/>
            <ac:cxnSpMk id="12" creationId="{0A462FEB-56AC-2B44-8956-129488F8AF84}"/>
          </ac:cxnSpMkLst>
        </pc:cxnChg>
        <pc:cxnChg chg="add mod">
          <ac:chgData name="Phyllipe Lima" userId="afbdb2a7827722fd" providerId="LiveId" clId="{BB661C1E-80E8-7F42-A85B-46ADD9D6739B}" dt="2020-10-07T15:11:22.650" v="14661" actId="14100"/>
          <ac:cxnSpMkLst>
            <pc:docMk/>
            <pc:sldMk cId="2900990968" sldId="1272"/>
            <ac:cxnSpMk id="13" creationId="{CF0BFEB2-4300-C64F-B8BC-63876BB91DC0}"/>
          </ac:cxnSpMkLst>
        </pc:cxnChg>
      </pc:sldChg>
      <pc:sldChg chg="addSp delSp modSp add mod modAnim">
        <pc:chgData name="Phyllipe Lima" userId="afbdb2a7827722fd" providerId="LiveId" clId="{BB661C1E-80E8-7F42-A85B-46ADD9D6739B}" dt="2020-10-07T15:16:06.715" v="14727" actId="14100"/>
        <pc:sldMkLst>
          <pc:docMk/>
          <pc:sldMk cId="3740122785" sldId="1273"/>
        </pc:sldMkLst>
        <pc:spChg chg="del mod">
          <ac:chgData name="Phyllipe Lima" userId="afbdb2a7827722fd" providerId="LiveId" clId="{BB661C1E-80E8-7F42-A85B-46ADD9D6739B}" dt="2020-10-07T15:14:56.032" v="14666" actId="478"/>
          <ac:spMkLst>
            <pc:docMk/>
            <pc:sldMk cId="3740122785" sldId="1273"/>
            <ac:spMk id="2" creationId="{DAEEBBFC-4E6E-6C42-8A58-524E1998442A}"/>
          </ac:spMkLst>
        </pc:spChg>
        <pc:spChg chg="add mod">
          <ac:chgData name="Phyllipe Lima" userId="afbdb2a7827722fd" providerId="LiveId" clId="{BB661C1E-80E8-7F42-A85B-46ADD9D6739B}" dt="2020-10-07T15:15:57.456" v="14723" actId="14100"/>
          <ac:spMkLst>
            <pc:docMk/>
            <pc:sldMk cId="3740122785" sldId="1273"/>
            <ac:spMk id="10" creationId="{0FDA24DE-325B-AF45-AE05-BB4D3AA4923D}"/>
          </ac:spMkLst>
        </pc:spChg>
        <pc:spChg chg="add mod">
          <ac:chgData name="Phyllipe Lima" userId="afbdb2a7827722fd" providerId="LiveId" clId="{BB661C1E-80E8-7F42-A85B-46ADD9D6739B}" dt="2020-10-07T15:15:51.954" v="14721" actId="14100"/>
          <ac:spMkLst>
            <pc:docMk/>
            <pc:sldMk cId="3740122785" sldId="1273"/>
            <ac:spMk id="11" creationId="{E1202052-1E97-1742-AC9B-A456B0D0FBC4}"/>
          </ac:spMkLst>
        </pc:spChg>
        <pc:spChg chg="add mod">
          <ac:chgData name="Phyllipe Lima" userId="afbdb2a7827722fd" providerId="LiveId" clId="{BB661C1E-80E8-7F42-A85B-46ADD9D6739B}" dt="2020-10-07T15:16:06.715" v="14727" actId="14100"/>
          <ac:spMkLst>
            <pc:docMk/>
            <pc:sldMk cId="3740122785" sldId="1273"/>
            <ac:spMk id="12" creationId="{FFF49A25-E434-6347-934F-7F297E396A2C}"/>
          </ac:spMkLst>
        </pc:spChg>
        <pc:picChg chg="mod">
          <ac:chgData name="Phyllipe Lima" userId="afbdb2a7827722fd" providerId="LiveId" clId="{BB661C1E-80E8-7F42-A85B-46ADD9D6739B}" dt="2020-10-07T15:15:07.568" v="14674" actId="14100"/>
          <ac:picMkLst>
            <pc:docMk/>
            <pc:sldMk cId="3740122785" sldId="1273"/>
            <ac:picMk id="3" creationId="{908090EF-8A2F-774D-A91F-FBE2C3DF9E81}"/>
          </ac:picMkLst>
        </pc:picChg>
        <pc:picChg chg="mod">
          <ac:chgData name="Phyllipe Lima" userId="afbdb2a7827722fd" providerId="LiveId" clId="{BB661C1E-80E8-7F42-A85B-46ADD9D6739B}" dt="2020-10-07T15:15:11.428" v="14677" actId="1076"/>
          <ac:picMkLst>
            <pc:docMk/>
            <pc:sldMk cId="3740122785" sldId="1273"/>
            <ac:picMk id="4" creationId="{588B4C33-6ABE-5B44-8FE1-44793100F35C}"/>
          </ac:picMkLst>
        </pc:picChg>
        <pc:picChg chg="del mod">
          <ac:chgData name="Phyllipe Lima" userId="afbdb2a7827722fd" providerId="LiveId" clId="{BB661C1E-80E8-7F42-A85B-46ADD9D6739B}" dt="2020-10-07T15:15:01.008" v="14669" actId="478"/>
          <ac:picMkLst>
            <pc:docMk/>
            <pc:sldMk cId="3740122785" sldId="1273"/>
            <ac:picMk id="6" creationId="{2B89A0C8-FCAA-D64D-AAC2-848671893A7D}"/>
          </ac:picMkLst>
        </pc:picChg>
        <pc:picChg chg="del mod">
          <ac:chgData name="Phyllipe Lima" userId="afbdb2a7827722fd" providerId="LiveId" clId="{BB661C1E-80E8-7F42-A85B-46ADD9D6739B}" dt="2020-10-07T15:15:03.550" v="14671" actId="478"/>
          <ac:picMkLst>
            <pc:docMk/>
            <pc:sldMk cId="3740122785" sldId="1273"/>
            <ac:picMk id="7" creationId="{5349903D-5255-664C-9903-16099511DE46}"/>
          </ac:picMkLst>
        </pc:picChg>
        <pc:picChg chg="add mod">
          <ac:chgData name="Phyllipe Lima" userId="afbdb2a7827722fd" providerId="LiveId" clId="{BB661C1E-80E8-7F42-A85B-46ADD9D6739B}" dt="2020-10-07T15:14:53.188" v="14664"/>
          <ac:picMkLst>
            <pc:docMk/>
            <pc:sldMk cId="3740122785" sldId="1273"/>
            <ac:picMk id="8" creationId="{75BF4FC3-2741-9043-B01F-64F5B8892773}"/>
          </ac:picMkLst>
        </pc:picChg>
        <pc:picChg chg="add mod">
          <ac:chgData name="Phyllipe Lima" userId="afbdb2a7827722fd" providerId="LiveId" clId="{BB661C1E-80E8-7F42-A85B-46ADD9D6739B}" dt="2020-10-07T15:15:17.672" v="14679" actId="1076"/>
          <ac:picMkLst>
            <pc:docMk/>
            <pc:sldMk cId="3740122785" sldId="1273"/>
            <ac:picMk id="9" creationId="{D274076A-28D0-2C42-9339-B6146FA593B6}"/>
          </ac:picMkLst>
        </pc:picChg>
      </pc:sldChg>
      <pc:sldChg chg="addSp delSp modSp add del mod">
        <pc:chgData name="Phyllipe Lima" userId="afbdb2a7827722fd" providerId="LiveId" clId="{BB661C1E-80E8-7F42-A85B-46ADD9D6739B}" dt="2020-10-07T15:16:58.790" v="14793" actId="2696"/>
        <pc:sldMkLst>
          <pc:docMk/>
          <pc:sldMk cId="2774455105" sldId="1274"/>
        </pc:sldMkLst>
        <pc:picChg chg="del mod">
          <ac:chgData name="Phyllipe Lima" userId="afbdb2a7827722fd" providerId="LiveId" clId="{BB661C1E-80E8-7F42-A85B-46ADD9D6739B}" dt="2020-10-07T15:16:55.967" v="14792" actId="478"/>
          <ac:picMkLst>
            <pc:docMk/>
            <pc:sldMk cId="2774455105" sldId="1274"/>
            <ac:picMk id="3" creationId="{908090EF-8A2F-774D-A91F-FBE2C3DF9E81}"/>
          </ac:picMkLst>
        </pc:picChg>
        <pc:picChg chg="add del mod">
          <ac:chgData name="Phyllipe Lima" userId="afbdb2a7827722fd" providerId="LiveId" clId="{BB661C1E-80E8-7F42-A85B-46ADD9D6739B}" dt="2020-10-07T15:16:55.424" v="14791" actId="478"/>
          <ac:picMkLst>
            <pc:docMk/>
            <pc:sldMk cId="2774455105" sldId="1274"/>
            <ac:picMk id="4" creationId="{588B4C33-6ABE-5B44-8FE1-44793100F35C}"/>
          </ac:picMkLst>
        </pc:picChg>
        <pc:picChg chg="del mod">
          <ac:chgData name="Phyllipe Lima" userId="afbdb2a7827722fd" providerId="LiveId" clId="{BB661C1E-80E8-7F42-A85B-46ADD9D6739B}" dt="2020-10-07T15:16:44.622" v="14783" actId="478"/>
          <ac:picMkLst>
            <pc:docMk/>
            <pc:sldMk cId="2774455105" sldId="1274"/>
            <ac:picMk id="6" creationId="{2B89A0C8-FCAA-D64D-AAC2-848671893A7D}"/>
          </ac:picMkLst>
        </pc:picChg>
        <pc:picChg chg="del">
          <ac:chgData name="Phyllipe Lima" userId="afbdb2a7827722fd" providerId="LiveId" clId="{BB661C1E-80E8-7F42-A85B-46ADD9D6739B}" dt="2020-10-07T15:16:36.428" v="14778" actId="21"/>
          <ac:picMkLst>
            <pc:docMk/>
            <pc:sldMk cId="2774455105" sldId="1274"/>
            <ac:picMk id="7" creationId="{5349903D-5255-664C-9903-16099511DE46}"/>
          </ac:picMkLst>
        </pc:picChg>
      </pc:sldChg>
      <pc:sldChg chg="addSp delSp modSp add mod">
        <pc:chgData name="Phyllipe Lima" userId="afbdb2a7827722fd" providerId="LiveId" clId="{BB661C1E-80E8-7F42-A85B-46ADD9D6739B}" dt="2020-10-07T15:18:39.904" v="14813" actId="14100"/>
        <pc:sldMkLst>
          <pc:docMk/>
          <pc:sldMk cId="2243175548" sldId="1275"/>
        </pc:sldMkLst>
        <pc:spChg chg="mod">
          <ac:chgData name="Phyllipe Lima" userId="afbdb2a7827722fd" providerId="LiveId" clId="{BB661C1E-80E8-7F42-A85B-46ADD9D6739B}" dt="2020-10-07T15:17:42.363" v="14802" actId="14100"/>
          <ac:spMkLst>
            <pc:docMk/>
            <pc:sldMk cId="2243175548" sldId="1275"/>
            <ac:spMk id="10" creationId="{0FDA24DE-325B-AF45-AE05-BB4D3AA4923D}"/>
          </ac:spMkLst>
        </pc:spChg>
        <pc:spChg chg="mod">
          <ac:chgData name="Phyllipe Lima" userId="afbdb2a7827722fd" providerId="LiveId" clId="{BB661C1E-80E8-7F42-A85B-46ADD9D6739B}" dt="2020-10-07T15:18:23.681" v="14812" actId="14100"/>
          <ac:spMkLst>
            <pc:docMk/>
            <pc:sldMk cId="2243175548" sldId="1275"/>
            <ac:spMk id="11" creationId="{E1202052-1E97-1742-AC9B-A456B0D0FBC4}"/>
          </ac:spMkLst>
        </pc:spChg>
        <pc:spChg chg="mod">
          <ac:chgData name="Phyllipe Lima" userId="afbdb2a7827722fd" providerId="LiveId" clId="{BB661C1E-80E8-7F42-A85B-46ADD9D6739B}" dt="2020-10-07T15:18:39.904" v="14813" actId="14100"/>
          <ac:spMkLst>
            <pc:docMk/>
            <pc:sldMk cId="2243175548" sldId="1275"/>
            <ac:spMk id="12" creationId="{FFF49A25-E434-6347-934F-7F297E396A2C}"/>
          </ac:spMkLst>
        </pc:spChg>
        <pc:picChg chg="add mod">
          <ac:chgData name="Phyllipe Lima" userId="afbdb2a7827722fd" providerId="LiveId" clId="{BB661C1E-80E8-7F42-A85B-46ADD9D6739B}" dt="2020-10-07T15:17:28.728" v="14796" actId="14100"/>
          <ac:picMkLst>
            <pc:docMk/>
            <pc:sldMk cId="2243175548" sldId="1275"/>
            <ac:picMk id="2" creationId="{3624949A-2498-FA42-8DEF-412A1F6A2915}"/>
          </ac:picMkLst>
        </pc:picChg>
        <pc:picChg chg="del">
          <ac:chgData name="Phyllipe Lima" userId="afbdb2a7827722fd" providerId="LiveId" clId="{BB661C1E-80E8-7F42-A85B-46ADD9D6739B}" dt="2020-10-07T15:16:31.871" v="14776" actId="478"/>
          <ac:picMkLst>
            <pc:docMk/>
            <pc:sldMk cId="2243175548" sldId="1275"/>
            <ac:picMk id="3" creationId="{908090EF-8A2F-774D-A91F-FBE2C3DF9E81}"/>
          </ac:picMkLst>
        </pc:picChg>
        <pc:picChg chg="del">
          <ac:chgData name="Phyllipe Lima" userId="afbdb2a7827722fd" providerId="LiveId" clId="{BB661C1E-80E8-7F42-A85B-46ADD9D6739B}" dt="2020-10-07T15:16:32.781" v="14777" actId="478"/>
          <ac:picMkLst>
            <pc:docMk/>
            <pc:sldMk cId="2243175548" sldId="1275"/>
            <ac:picMk id="4" creationId="{588B4C33-6ABE-5B44-8FE1-44793100F35C}"/>
          </ac:picMkLst>
        </pc:picChg>
        <pc:picChg chg="mod">
          <ac:chgData name="Phyllipe Lima" userId="afbdb2a7827722fd" providerId="LiveId" clId="{BB661C1E-80E8-7F42-A85B-46ADD9D6739B}" dt="2020-10-07T15:18:01.359" v="14805"/>
          <ac:picMkLst>
            <pc:docMk/>
            <pc:sldMk cId="2243175548" sldId="1275"/>
            <ac:picMk id="8" creationId="{75BF4FC3-2741-9043-B01F-64F5B8892773}"/>
          </ac:picMkLst>
        </pc:picChg>
        <pc:picChg chg="mod">
          <ac:chgData name="Phyllipe Lima" userId="afbdb2a7827722fd" providerId="LiveId" clId="{BB661C1E-80E8-7F42-A85B-46ADD9D6739B}" dt="2020-10-07T15:17:49.950" v="14803" actId="1076"/>
          <ac:picMkLst>
            <pc:docMk/>
            <pc:sldMk cId="2243175548" sldId="1275"/>
            <ac:picMk id="9" creationId="{D274076A-28D0-2C42-9339-B6146FA593B6}"/>
          </ac:picMkLst>
        </pc:picChg>
        <pc:picChg chg="add mod">
          <ac:chgData name="Phyllipe Lima" userId="afbdb2a7827722fd" providerId="LiveId" clId="{BB661C1E-80E8-7F42-A85B-46ADD9D6739B}" dt="2020-10-07T15:17:30.831" v="14797" actId="14100"/>
          <ac:picMkLst>
            <pc:docMk/>
            <pc:sldMk cId="2243175548" sldId="1275"/>
            <ac:picMk id="13" creationId="{B33B628D-3F75-2D49-BE4A-5BA80BE5FECF}"/>
          </ac:picMkLst>
        </pc:picChg>
      </pc:sldChg>
      <pc:sldChg chg="addSp delSp modSp add mod">
        <pc:chgData name="Phyllipe Lima" userId="afbdb2a7827722fd" providerId="LiveId" clId="{BB661C1E-80E8-7F42-A85B-46ADD9D6739B}" dt="2020-10-07T15:33:21.408" v="15003" actId="1076"/>
        <pc:sldMkLst>
          <pc:docMk/>
          <pc:sldMk cId="843082124" sldId="1276"/>
        </pc:sldMkLst>
        <pc:spChg chg="add mod">
          <ac:chgData name="Phyllipe Lima" userId="afbdb2a7827722fd" providerId="LiveId" clId="{BB661C1E-80E8-7F42-A85B-46ADD9D6739B}" dt="2020-10-07T15:33:21.408" v="15003" actId="1076"/>
          <ac:spMkLst>
            <pc:docMk/>
            <pc:sldMk cId="843082124" sldId="1276"/>
            <ac:spMk id="2" creationId="{CB73E347-4D84-3247-AF89-9DAB40B5727A}"/>
          </ac:spMkLst>
        </pc:spChg>
        <pc:spChg chg="del mod">
          <ac:chgData name="Phyllipe Lima" userId="afbdb2a7827722fd" providerId="LiveId" clId="{BB661C1E-80E8-7F42-A85B-46ADD9D6739B}" dt="2020-10-07T15:33:18.236" v="15002"/>
          <ac:spMkLst>
            <pc:docMk/>
            <pc:sldMk cId="843082124" sldId="1276"/>
            <ac:spMk id="13" creationId="{80214C85-4602-A64F-8A18-B940445EC2CA}"/>
          </ac:spMkLst>
        </pc:spChg>
        <pc:picChg chg="del">
          <ac:chgData name="Phyllipe Lima" userId="afbdb2a7827722fd" providerId="LiveId" clId="{BB661C1E-80E8-7F42-A85B-46ADD9D6739B}" dt="2020-10-07T15:32:35.155" v="14965" actId="478"/>
          <ac:picMkLst>
            <pc:docMk/>
            <pc:sldMk cId="843082124" sldId="1276"/>
            <ac:picMk id="4098" creationId="{2CF6F93F-E458-8145-9D5B-3528B2C59C8C}"/>
          </ac:picMkLst>
        </pc:picChg>
      </pc:sldChg>
      <pc:sldChg chg="addSp delSp modSp add mod">
        <pc:chgData name="Phyllipe Lima" userId="afbdb2a7827722fd" providerId="LiveId" clId="{BB661C1E-80E8-7F42-A85B-46ADD9D6739B}" dt="2020-10-07T15:34:49.909" v="15071" actId="1076"/>
        <pc:sldMkLst>
          <pc:docMk/>
          <pc:sldMk cId="2720334532" sldId="1277"/>
        </pc:sldMkLst>
        <pc:spChg chg="mod">
          <ac:chgData name="Phyllipe Lima" userId="afbdb2a7827722fd" providerId="LiveId" clId="{BB661C1E-80E8-7F42-A85B-46ADD9D6739B}" dt="2020-10-07T15:34:30.696" v="15066" actId="20577"/>
          <ac:spMkLst>
            <pc:docMk/>
            <pc:sldMk cId="2720334532" sldId="1277"/>
            <ac:spMk id="2" creationId="{DAEEBBFC-4E6E-6C42-8A58-524E1998442A}"/>
          </ac:spMkLst>
        </pc:spChg>
        <pc:picChg chg="add mod">
          <ac:chgData name="Phyllipe Lima" userId="afbdb2a7827722fd" providerId="LiveId" clId="{BB661C1E-80E8-7F42-A85B-46ADD9D6739B}" dt="2020-10-07T15:34:49.909" v="15071" actId="1076"/>
          <ac:picMkLst>
            <pc:docMk/>
            <pc:sldMk cId="2720334532" sldId="1277"/>
            <ac:picMk id="6" creationId="{48D9B47C-8BCE-5F41-B08B-29DE6DDEB3C6}"/>
          </ac:picMkLst>
        </pc:picChg>
        <pc:picChg chg="del">
          <ac:chgData name="Phyllipe Lima" userId="afbdb2a7827722fd" providerId="LiveId" clId="{BB661C1E-80E8-7F42-A85B-46ADD9D6739B}" dt="2020-10-07T15:34:32.056" v="15067" actId="478"/>
          <ac:picMkLst>
            <pc:docMk/>
            <pc:sldMk cId="2720334532" sldId="1277"/>
            <ac:picMk id="12292" creationId="{451A59C4-0AC5-5C49-B0DE-7219BDF5F718}"/>
          </ac:picMkLst>
        </pc:picChg>
        <pc:picChg chg="del">
          <ac:chgData name="Phyllipe Lima" userId="afbdb2a7827722fd" providerId="LiveId" clId="{BB661C1E-80E8-7F42-A85B-46ADD9D6739B}" dt="2020-10-07T15:34:32.695" v="15068" actId="478"/>
          <ac:picMkLst>
            <pc:docMk/>
            <pc:sldMk cId="2720334532" sldId="1277"/>
            <ac:picMk id="12294" creationId="{41C2A531-699C-8C4C-95C7-7658A9FBB68F}"/>
          </ac:picMkLst>
        </pc:picChg>
      </pc:sldChg>
      <pc:sldChg chg="addSp delSp modSp add mod">
        <pc:chgData name="Phyllipe Lima" userId="afbdb2a7827722fd" providerId="LiveId" clId="{BB661C1E-80E8-7F42-A85B-46ADD9D6739B}" dt="2020-10-08T12:38:49.780" v="15125" actId="1076"/>
        <pc:sldMkLst>
          <pc:docMk/>
          <pc:sldMk cId="1998188328" sldId="1278"/>
        </pc:sldMkLst>
        <pc:spChg chg="mod">
          <ac:chgData name="Phyllipe Lima" userId="afbdb2a7827722fd" providerId="LiveId" clId="{BB661C1E-80E8-7F42-A85B-46ADD9D6739B}" dt="2020-10-08T12:31:38.521" v="15121" actId="20577"/>
          <ac:spMkLst>
            <pc:docMk/>
            <pc:sldMk cId="1998188328" sldId="1278"/>
            <ac:spMk id="13" creationId="{80214C85-4602-A64F-8A18-B940445EC2CA}"/>
          </ac:spMkLst>
        </pc:spChg>
        <pc:picChg chg="add mod">
          <ac:chgData name="Phyllipe Lima" userId="afbdb2a7827722fd" providerId="LiveId" clId="{BB661C1E-80E8-7F42-A85B-46ADD9D6739B}" dt="2020-10-08T12:38:49.780" v="15125" actId="1076"/>
          <ac:picMkLst>
            <pc:docMk/>
            <pc:sldMk cId="1998188328" sldId="1278"/>
            <ac:picMk id="4" creationId="{9D20F9AC-550D-D548-B634-3B63D1460D77}"/>
          </ac:picMkLst>
        </pc:picChg>
        <pc:picChg chg="del">
          <ac:chgData name="Phyllipe Lima" userId="afbdb2a7827722fd" providerId="LiveId" clId="{BB661C1E-80E8-7F42-A85B-46ADD9D6739B}" dt="2020-10-08T12:31:40.424" v="15122" actId="478"/>
          <ac:picMkLst>
            <pc:docMk/>
            <pc:sldMk cId="1998188328" sldId="1278"/>
            <ac:picMk id="4098" creationId="{2CF6F93F-E458-8145-9D5B-3528B2C59C8C}"/>
          </ac:picMkLst>
        </pc:picChg>
      </pc:sldChg>
      <pc:sldChg chg="add del">
        <pc:chgData name="Phyllipe Lima" userId="afbdb2a7827722fd" providerId="LiveId" clId="{BB661C1E-80E8-7F42-A85B-46ADD9D6739B}" dt="2020-10-08T12:31:23.551" v="15087" actId="2696"/>
        <pc:sldMkLst>
          <pc:docMk/>
          <pc:sldMk cId="2182424222" sldId="1278"/>
        </pc:sldMkLst>
      </pc:sldChg>
      <pc:sldChg chg="addSp delSp modSp add mod">
        <pc:chgData name="Phyllipe Lima" userId="afbdb2a7827722fd" providerId="LiveId" clId="{BB661C1E-80E8-7F42-A85B-46ADD9D6739B}" dt="2020-10-08T12:51:30.849" v="15218" actId="14100"/>
        <pc:sldMkLst>
          <pc:docMk/>
          <pc:sldMk cId="402305007" sldId="1279"/>
        </pc:sldMkLst>
        <pc:spChg chg="mod">
          <ac:chgData name="Phyllipe Lima" userId="afbdb2a7827722fd" providerId="LiveId" clId="{BB661C1E-80E8-7F42-A85B-46ADD9D6739B}" dt="2020-10-08T12:50:47.324" v="15212" actId="20577"/>
          <ac:spMkLst>
            <pc:docMk/>
            <pc:sldMk cId="402305007" sldId="1279"/>
            <ac:spMk id="13" creationId="{80214C85-4602-A64F-8A18-B940445EC2CA}"/>
          </ac:spMkLst>
        </pc:spChg>
        <pc:picChg chg="del">
          <ac:chgData name="Phyllipe Lima" userId="afbdb2a7827722fd" providerId="LiveId" clId="{BB661C1E-80E8-7F42-A85B-46ADD9D6739B}" dt="2020-10-08T12:50:17.995" v="15127" actId="478"/>
          <ac:picMkLst>
            <pc:docMk/>
            <pc:sldMk cId="402305007" sldId="1279"/>
            <ac:picMk id="4" creationId="{9D20F9AC-550D-D548-B634-3B63D1460D77}"/>
          </ac:picMkLst>
        </pc:picChg>
        <pc:picChg chg="add mod">
          <ac:chgData name="Phyllipe Lima" userId="afbdb2a7827722fd" providerId="LiveId" clId="{BB661C1E-80E8-7F42-A85B-46ADD9D6739B}" dt="2020-10-08T12:51:30.849" v="15218" actId="14100"/>
          <ac:picMkLst>
            <pc:docMk/>
            <pc:sldMk cId="402305007" sldId="1279"/>
            <ac:picMk id="1026" creationId="{08462280-1244-0B48-BBAF-1B3F11F626BB}"/>
          </ac:picMkLst>
        </pc:picChg>
      </pc:sldChg>
      <pc:sldChg chg="addSp delSp modSp add mod">
        <pc:chgData name="Phyllipe Lima" userId="afbdb2a7827722fd" providerId="LiveId" clId="{BB661C1E-80E8-7F42-A85B-46ADD9D6739B}" dt="2020-10-08T12:53:48.041" v="15343" actId="14100"/>
        <pc:sldMkLst>
          <pc:docMk/>
          <pc:sldMk cId="63350689" sldId="1280"/>
        </pc:sldMkLst>
        <pc:spChg chg="mod">
          <ac:chgData name="Phyllipe Lima" userId="afbdb2a7827722fd" providerId="LiveId" clId="{BB661C1E-80E8-7F42-A85B-46ADD9D6739B}" dt="2020-10-08T12:53:43.819" v="15341" actId="20577"/>
          <ac:spMkLst>
            <pc:docMk/>
            <pc:sldMk cId="63350689" sldId="1280"/>
            <ac:spMk id="13" creationId="{80214C85-4602-A64F-8A18-B940445EC2CA}"/>
          </ac:spMkLst>
        </pc:spChg>
        <pc:picChg chg="del">
          <ac:chgData name="Phyllipe Lima" userId="afbdb2a7827722fd" providerId="LiveId" clId="{BB661C1E-80E8-7F42-A85B-46ADD9D6739B}" dt="2020-10-08T12:52:30.951" v="15220" actId="478"/>
          <ac:picMkLst>
            <pc:docMk/>
            <pc:sldMk cId="63350689" sldId="1280"/>
            <ac:picMk id="1026" creationId="{08462280-1244-0B48-BBAF-1B3F11F626BB}"/>
          </ac:picMkLst>
        </pc:picChg>
        <pc:picChg chg="add mod">
          <ac:chgData name="Phyllipe Lima" userId="afbdb2a7827722fd" providerId="LiveId" clId="{BB661C1E-80E8-7F42-A85B-46ADD9D6739B}" dt="2020-10-08T12:53:48.041" v="15343" actId="14100"/>
          <ac:picMkLst>
            <pc:docMk/>
            <pc:sldMk cId="63350689" sldId="1280"/>
            <ac:picMk id="3074" creationId="{43042B84-A35B-5944-9A48-E227C4534DF3}"/>
          </ac:picMkLst>
        </pc:picChg>
      </pc:sldChg>
      <pc:sldChg chg="addSp delSp modSp add mod">
        <pc:chgData name="Phyllipe Lima" userId="afbdb2a7827722fd" providerId="LiveId" clId="{BB661C1E-80E8-7F42-A85B-46ADD9D6739B}" dt="2020-10-08T12:57:21.660" v="15467" actId="14100"/>
        <pc:sldMkLst>
          <pc:docMk/>
          <pc:sldMk cId="931596815" sldId="1281"/>
        </pc:sldMkLst>
        <pc:spChg chg="mod">
          <ac:chgData name="Phyllipe Lima" userId="afbdb2a7827722fd" providerId="LiveId" clId="{BB661C1E-80E8-7F42-A85B-46ADD9D6739B}" dt="2020-10-08T12:56:21.652" v="15458" actId="20577"/>
          <ac:spMkLst>
            <pc:docMk/>
            <pc:sldMk cId="931596815" sldId="1281"/>
            <ac:spMk id="13" creationId="{80214C85-4602-A64F-8A18-B940445EC2CA}"/>
          </ac:spMkLst>
        </pc:spChg>
        <pc:picChg chg="del">
          <ac:chgData name="Phyllipe Lima" userId="afbdb2a7827722fd" providerId="LiveId" clId="{BB661C1E-80E8-7F42-A85B-46ADD9D6739B}" dt="2020-10-08T12:55:48.890" v="15345" actId="478"/>
          <ac:picMkLst>
            <pc:docMk/>
            <pc:sldMk cId="931596815" sldId="1281"/>
            <ac:picMk id="3074" creationId="{43042B84-A35B-5944-9A48-E227C4534DF3}"/>
          </ac:picMkLst>
        </pc:picChg>
        <pc:picChg chg="add mod">
          <ac:chgData name="Phyllipe Lima" userId="afbdb2a7827722fd" providerId="LiveId" clId="{BB661C1E-80E8-7F42-A85B-46ADD9D6739B}" dt="2020-10-08T12:57:21.660" v="15467" actId="14100"/>
          <ac:picMkLst>
            <pc:docMk/>
            <pc:sldMk cId="931596815" sldId="1281"/>
            <ac:picMk id="5122" creationId="{4D75988B-C04C-1149-A953-512A6B9862CD}"/>
          </ac:picMkLst>
        </pc:picChg>
      </pc:sldChg>
      <pc:sldChg chg="addSp delSp modSp add mod">
        <pc:chgData name="Phyllipe Lima" userId="afbdb2a7827722fd" providerId="LiveId" clId="{BB661C1E-80E8-7F42-A85B-46ADD9D6739B}" dt="2020-10-08T13:14:23.348" v="15542" actId="20577"/>
        <pc:sldMkLst>
          <pc:docMk/>
          <pc:sldMk cId="2770248754" sldId="1282"/>
        </pc:sldMkLst>
        <pc:spChg chg="mod">
          <ac:chgData name="Phyllipe Lima" userId="afbdb2a7827722fd" providerId="LiveId" clId="{BB661C1E-80E8-7F42-A85B-46ADD9D6739B}" dt="2020-10-08T13:14:23.348" v="15542" actId="20577"/>
          <ac:spMkLst>
            <pc:docMk/>
            <pc:sldMk cId="2770248754" sldId="1282"/>
            <ac:spMk id="13" creationId="{80214C85-4602-A64F-8A18-B940445EC2CA}"/>
          </ac:spMkLst>
        </pc:spChg>
        <pc:picChg chg="del">
          <ac:chgData name="Phyllipe Lima" userId="afbdb2a7827722fd" providerId="LiveId" clId="{BB661C1E-80E8-7F42-A85B-46ADD9D6739B}" dt="2020-10-08T13:00:53.177" v="15469" actId="478"/>
          <ac:picMkLst>
            <pc:docMk/>
            <pc:sldMk cId="2770248754" sldId="1282"/>
            <ac:picMk id="5122" creationId="{4D75988B-C04C-1149-A953-512A6B9862CD}"/>
          </ac:picMkLst>
        </pc:picChg>
        <pc:picChg chg="add mod">
          <ac:chgData name="Phyllipe Lima" userId="afbdb2a7827722fd" providerId="LiveId" clId="{BB661C1E-80E8-7F42-A85B-46ADD9D6739B}" dt="2020-10-08T13:14:07.631" v="15534" actId="1076"/>
          <ac:picMkLst>
            <pc:docMk/>
            <pc:sldMk cId="2770248754" sldId="1282"/>
            <ac:picMk id="7170" creationId="{0386D6AA-F1C3-004B-B899-786691254A3D}"/>
          </ac:picMkLst>
        </pc:picChg>
      </pc:sldChg>
      <pc:sldChg chg="addSp delSp modSp add mod">
        <pc:chgData name="Phyllipe Lima" userId="afbdb2a7827722fd" providerId="LiveId" clId="{BB661C1E-80E8-7F42-A85B-46ADD9D6739B}" dt="2020-10-08T13:17:21.988" v="15570" actId="1076"/>
        <pc:sldMkLst>
          <pc:docMk/>
          <pc:sldMk cId="3268124474" sldId="1283"/>
        </pc:sldMkLst>
        <pc:spChg chg="mod">
          <ac:chgData name="Phyllipe Lima" userId="afbdb2a7827722fd" providerId="LiveId" clId="{BB661C1E-80E8-7F42-A85B-46ADD9D6739B}" dt="2020-10-08T13:14:35.032" v="15563" actId="20577"/>
          <ac:spMkLst>
            <pc:docMk/>
            <pc:sldMk cId="3268124474" sldId="1283"/>
            <ac:spMk id="13" creationId="{80214C85-4602-A64F-8A18-B940445EC2CA}"/>
          </ac:spMkLst>
        </pc:spChg>
        <pc:picChg chg="del">
          <ac:chgData name="Phyllipe Lima" userId="afbdb2a7827722fd" providerId="LiveId" clId="{BB661C1E-80E8-7F42-A85B-46ADD9D6739B}" dt="2020-10-08T13:14:36.555" v="15564" actId="478"/>
          <ac:picMkLst>
            <pc:docMk/>
            <pc:sldMk cId="3268124474" sldId="1283"/>
            <ac:picMk id="4" creationId="{9D20F9AC-550D-D548-B634-3B63D1460D77}"/>
          </ac:picMkLst>
        </pc:picChg>
        <pc:picChg chg="add mod">
          <ac:chgData name="Phyllipe Lima" userId="afbdb2a7827722fd" providerId="LiveId" clId="{BB661C1E-80E8-7F42-A85B-46ADD9D6739B}" dt="2020-10-08T13:17:21.988" v="15570" actId="1076"/>
          <ac:picMkLst>
            <pc:docMk/>
            <pc:sldMk cId="3268124474" sldId="1283"/>
            <ac:picMk id="8194" creationId="{EF5BCFBC-98C1-AF42-A10E-DEA157849361}"/>
          </ac:picMkLst>
        </pc:picChg>
      </pc:sldChg>
      <pc:sldChg chg="addSp delSp modSp add mod">
        <pc:chgData name="Phyllipe Lima" userId="afbdb2a7827722fd" providerId="LiveId" clId="{BB661C1E-80E8-7F42-A85B-46ADD9D6739B}" dt="2020-10-08T13:23:23.385" v="15631" actId="14100"/>
        <pc:sldMkLst>
          <pc:docMk/>
          <pc:sldMk cId="3338376436" sldId="1284"/>
        </pc:sldMkLst>
        <pc:spChg chg="mod">
          <ac:chgData name="Phyllipe Lima" userId="afbdb2a7827722fd" providerId="LiveId" clId="{BB661C1E-80E8-7F42-A85B-46ADD9D6739B}" dt="2020-10-08T13:22:48.988" v="15622" actId="404"/>
          <ac:spMkLst>
            <pc:docMk/>
            <pc:sldMk cId="3338376436" sldId="1284"/>
            <ac:spMk id="13" creationId="{80214C85-4602-A64F-8A18-B940445EC2CA}"/>
          </ac:spMkLst>
        </pc:spChg>
        <pc:picChg chg="add mod">
          <ac:chgData name="Phyllipe Lima" userId="afbdb2a7827722fd" providerId="LiveId" clId="{BB661C1E-80E8-7F42-A85B-46ADD9D6739B}" dt="2020-10-08T13:23:18.795" v="15628" actId="1076"/>
          <ac:picMkLst>
            <pc:docMk/>
            <pc:sldMk cId="3338376436" sldId="1284"/>
            <ac:picMk id="5" creationId="{C14298DA-B346-AA41-8991-98CC25A7FA3E}"/>
          </ac:picMkLst>
        </pc:picChg>
        <pc:picChg chg="add mod">
          <ac:chgData name="Phyllipe Lima" userId="afbdb2a7827722fd" providerId="LiveId" clId="{BB661C1E-80E8-7F42-A85B-46ADD9D6739B}" dt="2020-10-08T13:23:20.369" v="15630" actId="1076"/>
          <ac:picMkLst>
            <pc:docMk/>
            <pc:sldMk cId="3338376436" sldId="1284"/>
            <ac:picMk id="6" creationId="{14F5C7E2-23E5-094D-8E50-A669FEAE72BB}"/>
          </ac:picMkLst>
        </pc:picChg>
        <pc:picChg chg="add mod">
          <ac:chgData name="Phyllipe Lima" userId="afbdb2a7827722fd" providerId="LiveId" clId="{BB661C1E-80E8-7F42-A85B-46ADD9D6739B}" dt="2020-10-08T13:23:23.385" v="15631" actId="14100"/>
          <ac:picMkLst>
            <pc:docMk/>
            <pc:sldMk cId="3338376436" sldId="1284"/>
            <ac:picMk id="7" creationId="{2A8749AA-A8CC-6747-9981-A355AD700267}"/>
          </ac:picMkLst>
        </pc:picChg>
        <pc:picChg chg="del">
          <ac:chgData name="Phyllipe Lima" userId="afbdb2a7827722fd" providerId="LiveId" clId="{BB661C1E-80E8-7F42-A85B-46ADD9D6739B}" dt="2020-10-08T13:17:33.553" v="15572" actId="478"/>
          <ac:picMkLst>
            <pc:docMk/>
            <pc:sldMk cId="3338376436" sldId="1284"/>
            <ac:picMk id="8194" creationId="{EF5BCFBC-98C1-AF42-A10E-DEA157849361}"/>
          </ac:picMkLst>
        </pc:picChg>
        <pc:picChg chg="add del mod">
          <ac:chgData name="Phyllipe Lima" userId="afbdb2a7827722fd" providerId="LiveId" clId="{BB661C1E-80E8-7F42-A85B-46ADD9D6739B}" dt="2020-10-08T13:23:17.347" v="15627" actId="478"/>
          <ac:picMkLst>
            <pc:docMk/>
            <pc:sldMk cId="3338376436" sldId="1284"/>
            <ac:picMk id="10242" creationId="{E07D3820-C53F-6246-9E95-AFA82F384E97}"/>
          </ac:picMkLst>
        </pc:picChg>
      </pc:sldChg>
      <pc:sldChg chg="addSp delSp modSp add mod">
        <pc:chgData name="Phyllipe Lima" userId="afbdb2a7827722fd" providerId="LiveId" clId="{BB661C1E-80E8-7F42-A85B-46ADD9D6739B}" dt="2020-10-08T13:25:12.950" v="15742" actId="1076"/>
        <pc:sldMkLst>
          <pc:docMk/>
          <pc:sldMk cId="2192998926" sldId="1285"/>
        </pc:sldMkLst>
        <pc:spChg chg="mod">
          <ac:chgData name="Phyllipe Lima" userId="afbdb2a7827722fd" providerId="LiveId" clId="{BB661C1E-80E8-7F42-A85B-46ADD9D6739B}" dt="2020-10-08T13:24:48.371" v="15739" actId="20577"/>
          <ac:spMkLst>
            <pc:docMk/>
            <pc:sldMk cId="2192998926" sldId="1285"/>
            <ac:spMk id="13" creationId="{80214C85-4602-A64F-8A18-B940445EC2CA}"/>
          </ac:spMkLst>
        </pc:spChg>
        <pc:picChg chg="del">
          <ac:chgData name="Phyllipe Lima" userId="afbdb2a7827722fd" providerId="LiveId" clId="{BB661C1E-80E8-7F42-A85B-46ADD9D6739B}" dt="2020-10-08T13:23:42.824" v="15634" actId="478"/>
          <ac:picMkLst>
            <pc:docMk/>
            <pc:sldMk cId="2192998926" sldId="1285"/>
            <ac:picMk id="5" creationId="{C14298DA-B346-AA41-8991-98CC25A7FA3E}"/>
          </ac:picMkLst>
        </pc:picChg>
        <pc:picChg chg="del">
          <ac:chgData name="Phyllipe Lima" userId="afbdb2a7827722fd" providerId="LiveId" clId="{BB661C1E-80E8-7F42-A85B-46ADD9D6739B}" dt="2020-10-08T13:23:42.200" v="15633" actId="478"/>
          <ac:picMkLst>
            <pc:docMk/>
            <pc:sldMk cId="2192998926" sldId="1285"/>
            <ac:picMk id="6" creationId="{14F5C7E2-23E5-094D-8E50-A669FEAE72BB}"/>
          </ac:picMkLst>
        </pc:picChg>
        <pc:picChg chg="del">
          <ac:chgData name="Phyllipe Lima" userId="afbdb2a7827722fd" providerId="LiveId" clId="{BB661C1E-80E8-7F42-A85B-46ADD9D6739B}" dt="2020-10-08T13:23:43.367" v="15635" actId="478"/>
          <ac:picMkLst>
            <pc:docMk/>
            <pc:sldMk cId="2192998926" sldId="1285"/>
            <ac:picMk id="7" creationId="{2A8749AA-A8CC-6747-9981-A355AD700267}"/>
          </ac:picMkLst>
        </pc:picChg>
        <pc:picChg chg="add mod">
          <ac:chgData name="Phyllipe Lima" userId="afbdb2a7827722fd" providerId="LiveId" clId="{BB661C1E-80E8-7F42-A85B-46ADD9D6739B}" dt="2020-10-08T13:25:12.950" v="15742" actId="1076"/>
          <ac:picMkLst>
            <pc:docMk/>
            <pc:sldMk cId="2192998926" sldId="1285"/>
            <ac:picMk id="12290" creationId="{D4AFACF1-14E3-9D48-84CF-7A24D897B4DA}"/>
          </ac:picMkLst>
        </pc:picChg>
      </pc:sldChg>
      <pc:sldChg chg="addSp delSp modSp add mod">
        <pc:chgData name="Phyllipe Lima" userId="afbdb2a7827722fd" providerId="LiveId" clId="{BB661C1E-80E8-7F42-A85B-46ADD9D6739B}" dt="2020-10-08T14:19:14.002" v="16583" actId="1076"/>
        <pc:sldMkLst>
          <pc:docMk/>
          <pc:sldMk cId="1925173163" sldId="1286"/>
        </pc:sldMkLst>
        <pc:spChg chg="mod">
          <ac:chgData name="Phyllipe Lima" userId="afbdb2a7827722fd" providerId="LiveId" clId="{BB661C1E-80E8-7F42-A85B-46ADD9D6739B}" dt="2020-10-08T13:26:13.636" v="15779" actId="20577"/>
          <ac:spMkLst>
            <pc:docMk/>
            <pc:sldMk cId="1925173163" sldId="1286"/>
            <ac:spMk id="13" creationId="{80214C85-4602-A64F-8A18-B940445EC2CA}"/>
          </ac:spMkLst>
        </pc:spChg>
        <pc:picChg chg="add mod">
          <ac:chgData name="Phyllipe Lima" userId="afbdb2a7827722fd" providerId="LiveId" clId="{BB661C1E-80E8-7F42-A85B-46ADD9D6739B}" dt="2020-10-08T14:19:14.002" v="16583" actId="1076"/>
          <ac:picMkLst>
            <pc:docMk/>
            <pc:sldMk cId="1925173163" sldId="1286"/>
            <ac:picMk id="2" creationId="{2B1EF2D1-9A4F-D74A-88FF-6BF38CC3DD3D}"/>
          </ac:picMkLst>
        </pc:picChg>
        <pc:picChg chg="add mod">
          <ac:chgData name="Phyllipe Lima" userId="afbdb2a7827722fd" providerId="LiveId" clId="{BB661C1E-80E8-7F42-A85B-46ADD9D6739B}" dt="2020-10-08T14:19:09.245" v="16581" actId="1076"/>
          <ac:picMkLst>
            <pc:docMk/>
            <pc:sldMk cId="1925173163" sldId="1286"/>
            <ac:picMk id="5" creationId="{0FDF6A81-30AB-CE4B-B9E8-F688BEBD5539}"/>
          </ac:picMkLst>
        </pc:picChg>
        <pc:picChg chg="del">
          <ac:chgData name="Phyllipe Lima" userId="afbdb2a7827722fd" providerId="LiveId" clId="{BB661C1E-80E8-7F42-A85B-46ADD9D6739B}" dt="2020-10-08T13:26:15.262" v="15780" actId="478"/>
          <ac:picMkLst>
            <pc:docMk/>
            <pc:sldMk cId="1925173163" sldId="1286"/>
            <ac:picMk id="12290" creationId="{D4AFACF1-14E3-9D48-84CF-7A24D897B4DA}"/>
          </ac:picMkLst>
        </pc:picChg>
      </pc:sldChg>
      <pc:sldChg chg="addSp delSp modSp add mod">
        <pc:chgData name="Phyllipe Lima" userId="afbdb2a7827722fd" providerId="LiveId" clId="{BB661C1E-80E8-7F42-A85B-46ADD9D6739B}" dt="2020-10-08T13:41:52.533" v="15813" actId="11529"/>
        <pc:sldMkLst>
          <pc:docMk/>
          <pc:sldMk cId="2877670534" sldId="1287"/>
        </pc:sldMkLst>
        <pc:spChg chg="add">
          <ac:chgData name="Phyllipe Lima" userId="afbdb2a7827722fd" providerId="LiveId" clId="{BB661C1E-80E8-7F42-A85B-46ADD9D6739B}" dt="2020-10-08T13:41:52.533" v="15813" actId="11529"/>
          <ac:spMkLst>
            <pc:docMk/>
            <pc:sldMk cId="2877670534" sldId="1287"/>
            <ac:spMk id="2" creationId="{2FBF38DA-3A9F-E546-AC06-5AD434070A74}"/>
          </ac:spMkLst>
        </pc:spChg>
        <pc:spChg chg="mod">
          <ac:chgData name="Phyllipe Lima" userId="afbdb2a7827722fd" providerId="LiveId" clId="{BB661C1E-80E8-7F42-A85B-46ADD9D6739B}" dt="2020-10-08T13:40:17.135" v="15799" actId="403"/>
          <ac:spMkLst>
            <pc:docMk/>
            <pc:sldMk cId="2877670534" sldId="1287"/>
            <ac:spMk id="13" creationId="{80214C85-4602-A64F-8A18-B940445EC2CA}"/>
          </ac:spMkLst>
        </pc:spChg>
        <pc:picChg chg="del">
          <ac:chgData name="Phyllipe Lima" userId="afbdb2a7827722fd" providerId="LiveId" clId="{BB661C1E-80E8-7F42-A85B-46ADD9D6739B}" dt="2020-10-08T13:38:57.228" v="15795" actId="478"/>
          <ac:picMkLst>
            <pc:docMk/>
            <pc:sldMk cId="2877670534" sldId="1287"/>
            <ac:picMk id="5" creationId="{C14298DA-B346-AA41-8991-98CC25A7FA3E}"/>
          </ac:picMkLst>
        </pc:picChg>
        <pc:picChg chg="del">
          <ac:chgData name="Phyllipe Lima" userId="afbdb2a7827722fd" providerId="LiveId" clId="{BB661C1E-80E8-7F42-A85B-46ADD9D6739B}" dt="2020-10-08T13:38:56.650" v="15794" actId="478"/>
          <ac:picMkLst>
            <pc:docMk/>
            <pc:sldMk cId="2877670534" sldId="1287"/>
            <ac:picMk id="6" creationId="{14F5C7E2-23E5-094D-8E50-A669FEAE72BB}"/>
          </ac:picMkLst>
        </pc:picChg>
        <pc:picChg chg="del">
          <ac:chgData name="Phyllipe Lima" userId="afbdb2a7827722fd" providerId="LiveId" clId="{BB661C1E-80E8-7F42-A85B-46ADD9D6739B}" dt="2020-10-08T13:38:58.145" v="15796" actId="478"/>
          <ac:picMkLst>
            <pc:docMk/>
            <pc:sldMk cId="2877670534" sldId="1287"/>
            <ac:picMk id="7" creationId="{2A8749AA-A8CC-6747-9981-A355AD700267}"/>
          </ac:picMkLst>
        </pc:picChg>
        <pc:picChg chg="add mod">
          <ac:chgData name="Phyllipe Lima" userId="afbdb2a7827722fd" providerId="LiveId" clId="{BB661C1E-80E8-7F42-A85B-46ADD9D6739B}" dt="2020-10-08T13:41:44.678" v="15812" actId="1076"/>
          <ac:picMkLst>
            <pc:docMk/>
            <pc:sldMk cId="2877670534" sldId="1287"/>
            <ac:picMk id="8" creationId="{461D0880-E6CF-C347-B468-558234B7F45A}"/>
          </ac:picMkLst>
        </pc:picChg>
        <pc:picChg chg="add mod">
          <ac:chgData name="Phyllipe Lima" userId="afbdb2a7827722fd" providerId="LiveId" clId="{BB661C1E-80E8-7F42-A85B-46ADD9D6739B}" dt="2020-10-08T13:41:40.015" v="15809" actId="1076"/>
          <ac:picMkLst>
            <pc:docMk/>
            <pc:sldMk cId="2877670534" sldId="1287"/>
            <ac:picMk id="9" creationId="{12B5D535-B8FD-1A47-BFA1-600E106A723D}"/>
          </ac:picMkLst>
        </pc:picChg>
      </pc:sldChg>
      <pc:sldChg chg="addSp delSp modSp add mod">
        <pc:chgData name="Phyllipe Lima" userId="afbdb2a7827722fd" providerId="LiveId" clId="{BB661C1E-80E8-7F42-A85B-46ADD9D6739B}" dt="2020-10-08T14:11:58.321" v="16329" actId="11529"/>
        <pc:sldMkLst>
          <pc:docMk/>
          <pc:sldMk cId="200188719" sldId="1288"/>
        </pc:sldMkLst>
        <pc:spChg chg="del mod">
          <ac:chgData name="Phyllipe Lima" userId="afbdb2a7827722fd" providerId="LiveId" clId="{BB661C1E-80E8-7F42-A85B-46ADD9D6739B}" dt="2020-10-08T14:10:33.521" v="16325" actId="478"/>
          <ac:spMkLst>
            <pc:docMk/>
            <pc:sldMk cId="200188719" sldId="1288"/>
            <ac:spMk id="2" creationId="{2FBF38DA-3A9F-E546-AC06-5AD434070A74}"/>
          </ac:spMkLst>
        </pc:spChg>
        <pc:spChg chg="add">
          <ac:chgData name="Phyllipe Lima" userId="afbdb2a7827722fd" providerId="LiveId" clId="{BB661C1E-80E8-7F42-A85B-46ADD9D6739B}" dt="2020-10-08T14:11:58.321" v="16329" actId="11529"/>
          <ac:spMkLst>
            <pc:docMk/>
            <pc:sldMk cId="200188719" sldId="1288"/>
            <ac:spMk id="3" creationId="{84F44B34-BDA1-4343-8D0F-3712BFD691D0}"/>
          </ac:spMkLst>
        </pc:spChg>
        <pc:spChg chg="mod">
          <ac:chgData name="Phyllipe Lima" userId="afbdb2a7827722fd" providerId="LiveId" clId="{BB661C1E-80E8-7F42-A85B-46ADD9D6739B}" dt="2020-10-08T13:42:20.728" v="15882" actId="404"/>
          <ac:spMkLst>
            <pc:docMk/>
            <pc:sldMk cId="200188719" sldId="1288"/>
            <ac:spMk id="13" creationId="{80214C85-4602-A64F-8A18-B940445EC2CA}"/>
          </ac:spMkLst>
        </pc:spChg>
        <pc:picChg chg="mod">
          <ac:chgData name="Phyllipe Lima" userId="afbdb2a7827722fd" providerId="LiveId" clId="{BB661C1E-80E8-7F42-A85B-46ADD9D6739B}" dt="2020-10-08T14:11:46.557" v="16328" actId="1076"/>
          <ac:picMkLst>
            <pc:docMk/>
            <pc:sldMk cId="200188719" sldId="1288"/>
            <ac:picMk id="8" creationId="{461D0880-E6CF-C347-B468-558234B7F45A}"/>
          </ac:picMkLst>
        </pc:picChg>
        <pc:picChg chg="del">
          <ac:chgData name="Phyllipe Lima" userId="afbdb2a7827722fd" providerId="LiveId" clId="{BB661C1E-80E8-7F42-A85B-46ADD9D6739B}" dt="2020-10-08T13:42:35.543" v="15883" actId="478"/>
          <ac:picMkLst>
            <pc:docMk/>
            <pc:sldMk cId="200188719" sldId="1288"/>
            <ac:picMk id="9" creationId="{12B5D535-B8FD-1A47-BFA1-600E106A723D}"/>
          </ac:picMkLst>
        </pc:picChg>
        <pc:picChg chg="add mod">
          <ac:chgData name="Phyllipe Lima" userId="afbdb2a7827722fd" providerId="LiveId" clId="{BB661C1E-80E8-7F42-A85B-46ADD9D6739B}" dt="2020-10-08T14:11:45.402" v="16327" actId="1076"/>
          <ac:picMkLst>
            <pc:docMk/>
            <pc:sldMk cId="200188719" sldId="1288"/>
            <ac:picMk id="16386" creationId="{94A2DCD2-4DA8-6B47-8063-7882AD7B80F6}"/>
          </ac:picMkLst>
        </pc:picChg>
      </pc:sldChg>
      <pc:sldChg chg="addSp delSp modSp add mod">
        <pc:chgData name="Phyllipe Lima" userId="afbdb2a7827722fd" providerId="LiveId" clId="{BB661C1E-80E8-7F42-A85B-46ADD9D6739B}" dt="2020-10-08T14:16:20.163" v="16497" actId="20577"/>
        <pc:sldMkLst>
          <pc:docMk/>
          <pc:sldMk cId="1793826171" sldId="1289"/>
        </pc:sldMkLst>
        <pc:spChg chg="del">
          <ac:chgData name="Phyllipe Lima" userId="afbdb2a7827722fd" providerId="LiveId" clId="{BB661C1E-80E8-7F42-A85B-46ADD9D6739B}" dt="2020-10-08T13:44:15.543" v="15900" actId="478"/>
          <ac:spMkLst>
            <pc:docMk/>
            <pc:sldMk cId="1793826171" sldId="1289"/>
            <ac:spMk id="2" creationId="{2FBF38DA-3A9F-E546-AC06-5AD434070A74}"/>
          </ac:spMkLst>
        </pc:spChg>
        <pc:spChg chg="add del mod">
          <ac:chgData name="Phyllipe Lima" userId="afbdb2a7827722fd" providerId="LiveId" clId="{BB661C1E-80E8-7F42-A85B-46ADD9D6739B}" dt="2020-10-08T13:44:36.636" v="15916" actId="478"/>
          <ac:spMkLst>
            <pc:docMk/>
            <pc:sldMk cId="1793826171" sldId="1289"/>
            <ac:spMk id="3" creationId="{164126CE-12BD-F349-8036-2A981E672F34}"/>
          </ac:spMkLst>
        </pc:spChg>
        <pc:spChg chg="add mod">
          <ac:chgData name="Phyllipe Lima" userId="afbdb2a7827722fd" providerId="LiveId" clId="{BB661C1E-80E8-7F42-A85B-46ADD9D6739B}" dt="2020-10-08T14:15:55.875" v="16457" actId="1076"/>
          <ac:spMkLst>
            <pc:docMk/>
            <pc:sldMk cId="1793826171" sldId="1289"/>
            <ac:spMk id="4" creationId="{4CE6CE13-FB03-F542-9BEE-2FE9407FE789}"/>
          </ac:spMkLst>
        </pc:spChg>
        <pc:spChg chg="add mod">
          <ac:chgData name="Phyllipe Lima" userId="afbdb2a7827722fd" providerId="LiveId" clId="{BB661C1E-80E8-7F42-A85B-46ADD9D6739B}" dt="2020-10-08T14:16:07.139" v="16460" actId="1076"/>
          <ac:spMkLst>
            <pc:docMk/>
            <pc:sldMk cId="1793826171" sldId="1289"/>
            <ac:spMk id="7" creationId="{4E32236B-B457-7745-8BE2-9573F9B45B08}"/>
          </ac:spMkLst>
        </pc:spChg>
        <pc:spChg chg="add mod">
          <ac:chgData name="Phyllipe Lima" userId="afbdb2a7827722fd" providerId="LiveId" clId="{BB661C1E-80E8-7F42-A85B-46ADD9D6739B}" dt="2020-10-08T14:16:20.163" v="16497" actId="20577"/>
          <ac:spMkLst>
            <pc:docMk/>
            <pc:sldMk cId="1793826171" sldId="1289"/>
            <ac:spMk id="9" creationId="{06249A22-DB63-434C-9CD1-6A39500EBCB9}"/>
          </ac:spMkLst>
        </pc:spChg>
        <pc:spChg chg="mod">
          <ac:chgData name="Phyllipe Lima" userId="afbdb2a7827722fd" providerId="LiveId" clId="{BB661C1E-80E8-7F42-A85B-46ADD9D6739B}" dt="2020-10-08T14:15:49.284" v="16456" actId="1076"/>
          <ac:spMkLst>
            <pc:docMk/>
            <pc:sldMk cId="1793826171" sldId="1289"/>
            <ac:spMk id="13" creationId="{80214C85-4602-A64F-8A18-B940445EC2CA}"/>
          </ac:spMkLst>
        </pc:spChg>
        <pc:picChg chg="del">
          <ac:chgData name="Phyllipe Lima" userId="afbdb2a7827722fd" providerId="LiveId" clId="{BB661C1E-80E8-7F42-A85B-46ADD9D6739B}" dt="2020-10-08T13:44:13.972" v="15899" actId="478"/>
          <ac:picMkLst>
            <pc:docMk/>
            <pc:sldMk cId="1793826171" sldId="1289"/>
            <ac:picMk id="8" creationId="{461D0880-E6CF-C347-B468-558234B7F45A}"/>
          </ac:picMkLst>
        </pc:picChg>
        <pc:picChg chg="add mod">
          <ac:chgData name="Phyllipe Lima" userId="afbdb2a7827722fd" providerId="LiveId" clId="{BB661C1E-80E8-7F42-A85B-46ADD9D6739B}" dt="2020-10-08T14:16:02.676" v="16459" actId="1076"/>
          <ac:picMkLst>
            <pc:docMk/>
            <pc:sldMk cId="1793826171" sldId="1289"/>
            <ac:picMk id="10" creationId="{9EA52E7E-989A-EC44-83D2-3CB63F9F9F32}"/>
          </ac:picMkLst>
        </pc:picChg>
        <pc:picChg chg="add mod">
          <ac:chgData name="Phyllipe Lima" userId="afbdb2a7827722fd" providerId="LiveId" clId="{BB661C1E-80E8-7F42-A85B-46ADD9D6739B}" dt="2020-10-08T14:15:43.374" v="16453" actId="1076"/>
          <ac:picMkLst>
            <pc:docMk/>
            <pc:sldMk cId="1793826171" sldId="1289"/>
            <ac:picMk id="17410" creationId="{29276081-C909-B540-A3CF-1EE23ED19476}"/>
          </ac:picMkLst>
        </pc:picChg>
      </pc:sldChg>
      <pc:sldChg chg="addSp delSp modSp add mod">
        <pc:chgData name="Phyllipe Lima" userId="afbdb2a7827722fd" providerId="LiveId" clId="{BB661C1E-80E8-7F42-A85B-46ADD9D6739B}" dt="2020-10-08T14:17:05.548" v="16576" actId="1076"/>
        <pc:sldMkLst>
          <pc:docMk/>
          <pc:sldMk cId="2585995338" sldId="1290"/>
        </pc:sldMkLst>
        <pc:spChg chg="mod">
          <ac:chgData name="Phyllipe Lima" userId="afbdb2a7827722fd" providerId="LiveId" clId="{BB661C1E-80E8-7F42-A85B-46ADD9D6739B}" dt="2020-10-08T14:17:05.548" v="16576" actId="1076"/>
          <ac:spMkLst>
            <pc:docMk/>
            <pc:sldMk cId="2585995338" sldId="1290"/>
            <ac:spMk id="4" creationId="{4CE6CE13-FB03-F542-9BEE-2FE9407FE789}"/>
          </ac:spMkLst>
        </pc:spChg>
        <pc:spChg chg="add mod">
          <ac:chgData name="Phyllipe Lima" userId="afbdb2a7827722fd" providerId="LiveId" clId="{BB661C1E-80E8-7F42-A85B-46ADD9D6739B}" dt="2020-10-08T14:17:03.222" v="16575" actId="14100"/>
          <ac:spMkLst>
            <pc:docMk/>
            <pc:sldMk cId="2585995338" sldId="1290"/>
            <ac:spMk id="5" creationId="{8520DA7E-0752-E04D-88FF-53FFF6A2491E}"/>
          </ac:spMkLst>
        </pc:spChg>
        <pc:spChg chg="del">
          <ac:chgData name="Phyllipe Lima" userId="afbdb2a7827722fd" providerId="LiveId" clId="{BB661C1E-80E8-7F42-A85B-46ADD9D6739B}" dt="2020-10-08T13:47:10.020" v="16054" actId="478"/>
          <ac:spMkLst>
            <pc:docMk/>
            <pc:sldMk cId="2585995338" sldId="1290"/>
            <ac:spMk id="7" creationId="{4E32236B-B457-7745-8BE2-9573F9B45B08}"/>
          </ac:spMkLst>
        </pc:spChg>
        <pc:spChg chg="del">
          <ac:chgData name="Phyllipe Lima" userId="afbdb2a7827722fd" providerId="LiveId" clId="{BB661C1E-80E8-7F42-A85B-46ADD9D6739B}" dt="2020-10-08T14:16:34.207" v="16498" actId="478"/>
          <ac:spMkLst>
            <pc:docMk/>
            <pc:sldMk cId="2585995338" sldId="1290"/>
            <ac:spMk id="13" creationId="{80214C85-4602-A64F-8A18-B940445EC2CA}"/>
          </ac:spMkLst>
        </pc:spChg>
        <pc:picChg chg="add mod">
          <ac:chgData name="Phyllipe Lima" userId="afbdb2a7827722fd" providerId="LiveId" clId="{BB661C1E-80E8-7F42-A85B-46ADD9D6739B}" dt="2020-10-08T14:16:39.019" v="16499"/>
          <ac:picMkLst>
            <pc:docMk/>
            <pc:sldMk cId="2585995338" sldId="1290"/>
            <ac:picMk id="6" creationId="{4EA682FC-3D7F-0A4A-847B-1BBD87897417}"/>
          </ac:picMkLst>
        </pc:picChg>
      </pc:sldChg>
      <pc:sldChg chg="addSp delSp modSp add mod modAnim">
        <pc:chgData name="Phyllipe Lima" userId="afbdb2a7827722fd" providerId="LiveId" clId="{BB661C1E-80E8-7F42-A85B-46ADD9D6739B}" dt="2020-10-08T15:38:12.786" v="17020"/>
        <pc:sldMkLst>
          <pc:docMk/>
          <pc:sldMk cId="1833345984" sldId="1291"/>
        </pc:sldMkLst>
        <pc:spChg chg="del">
          <ac:chgData name="Phyllipe Lima" userId="afbdb2a7827722fd" providerId="LiveId" clId="{BB661C1E-80E8-7F42-A85B-46ADD9D6739B}" dt="2020-10-08T13:52:36.269" v="16146" actId="478"/>
          <ac:spMkLst>
            <pc:docMk/>
            <pc:sldMk cId="1833345984" sldId="1291"/>
            <ac:spMk id="4" creationId="{4CE6CE13-FB03-F542-9BEE-2FE9407FE789}"/>
          </ac:spMkLst>
        </pc:spChg>
        <pc:spChg chg="add mod">
          <ac:chgData name="Phyllipe Lima" userId="afbdb2a7827722fd" providerId="LiveId" clId="{BB661C1E-80E8-7F42-A85B-46ADD9D6739B}" dt="2020-10-08T14:08:07.990" v="16320" actId="20577"/>
          <ac:spMkLst>
            <pc:docMk/>
            <pc:sldMk cId="1833345984" sldId="1291"/>
            <ac:spMk id="6" creationId="{B737170C-2884-764E-BE15-1234874BACB9}"/>
          </ac:spMkLst>
        </pc:spChg>
        <pc:spChg chg="del">
          <ac:chgData name="Phyllipe Lima" userId="afbdb2a7827722fd" providerId="LiveId" clId="{BB661C1E-80E8-7F42-A85B-46ADD9D6739B}" dt="2020-10-08T13:52:39.644" v="16148" actId="478"/>
          <ac:spMkLst>
            <pc:docMk/>
            <pc:sldMk cId="1833345984" sldId="1291"/>
            <ac:spMk id="13" creationId="{80214C85-4602-A64F-8A18-B940445EC2CA}"/>
          </ac:spMkLst>
        </pc:spChg>
        <pc:graphicFrameChg chg="add mod modGraphic">
          <ac:chgData name="Phyllipe Lima" userId="afbdb2a7827722fd" providerId="LiveId" clId="{BB661C1E-80E8-7F42-A85B-46ADD9D6739B}" dt="2020-10-08T14:05:59.219" v="16306" actId="1076"/>
          <ac:graphicFrameMkLst>
            <pc:docMk/>
            <pc:sldMk cId="1833345984" sldId="1291"/>
            <ac:graphicFrameMk id="3" creationId="{769A3F49-A46F-A148-838A-5FFC83475EAC}"/>
          </ac:graphicFrameMkLst>
        </pc:graphicFrameChg>
        <pc:picChg chg="add mod modCrop">
          <ac:chgData name="Phyllipe Lima" userId="afbdb2a7827722fd" providerId="LiveId" clId="{BB661C1E-80E8-7F42-A85B-46ADD9D6739B}" dt="2020-10-08T13:53:55.468" v="16157" actId="1076"/>
          <ac:picMkLst>
            <pc:docMk/>
            <pc:sldMk cId="1833345984" sldId="1291"/>
            <ac:picMk id="2" creationId="{47C041CC-FA67-EC48-B610-0F3BBF69ADDA}"/>
          </ac:picMkLst>
        </pc:picChg>
        <pc:picChg chg="add mod">
          <ac:chgData name="Phyllipe Lima" userId="afbdb2a7827722fd" providerId="LiveId" clId="{BB661C1E-80E8-7F42-A85B-46ADD9D6739B}" dt="2020-10-08T13:53:55.468" v="16157" actId="1076"/>
          <ac:picMkLst>
            <pc:docMk/>
            <pc:sldMk cId="1833345984" sldId="1291"/>
            <ac:picMk id="5" creationId="{D797DB73-07FA-4E4C-9EE0-B9B240B03889}"/>
          </ac:picMkLst>
        </pc:picChg>
        <pc:picChg chg="add mod">
          <ac:chgData name="Phyllipe Lima" userId="afbdb2a7827722fd" providerId="LiveId" clId="{BB661C1E-80E8-7F42-A85B-46ADD9D6739B}" dt="2020-10-08T14:07:51.010" v="16311" actId="1076"/>
          <ac:picMkLst>
            <pc:docMk/>
            <pc:sldMk cId="1833345984" sldId="1291"/>
            <ac:picMk id="7" creationId="{4EC4044F-A773-B747-A939-5C1060318476}"/>
          </ac:picMkLst>
        </pc:picChg>
      </pc:sldChg>
      <pc:sldChg chg="addSp delSp modSp add mod">
        <pc:chgData name="Phyllipe Lima" userId="afbdb2a7827722fd" providerId="LiveId" clId="{BB661C1E-80E8-7F42-A85B-46ADD9D6739B}" dt="2020-10-08T14:21:10.152" v="16669" actId="14100"/>
        <pc:sldMkLst>
          <pc:docMk/>
          <pc:sldMk cId="2697520094" sldId="1292"/>
        </pc:sldMkLst>
        <pc:spChg chg="del">
          <ac:chgData name="Phyllipe Lima" userId="afbdb2a7827722fd" providerId="LiveId" clId="{BB661C1E-80E8-7F42-A85B-46ADD9D6739B}" dt="2020-10-08T14:19:52.353" v="16585" actId="478"/>
          <ac:spMkLst>
            <pc:docMk/>
            <pc:sldMk cId="2697520094" sldId="1292"/>
            <ac:spMk id="4" creationId="{4CE6CE13-FB03-F542-9BEE-2FE9407FE789}"/>
          </ac:spMkLst>
        </pc:spChg>
        <pc:spChg chg="mod">
          <ac:chgData name="Phyllipe Lima" userId="afbdb2a7827722fd" providerId="LiveId" clId="{BB661C1E-80E8-7F42-A85B-46ADD9D6739B}" dt="2020-10-08T14:20:45.097" v="16664" actId="403"/>
          <ac:spMkLst>
            <pc:docMk/>
            <pc:sldMk cId="2697520094" sldId="1292"/>
            <ac:spMk id="5" creationId="{8520DA7E-0752-E04D-88FF-53FFF6A2491E}"/>
          </ac:spMkLst>
        </pc:spChg>
        <pc:picChg chg="del">
          <ac:chgData name="Phyllipe Lima" userId="afbdb2a7827722fd" providerId="LiveId" clId="{BB661C1E-80E8-7F42-A85B-46ADD9D6739B}" dt="2020-10-08T14:19:53.318" v="16586" actId="478"/>
          <ac:picMkLst>
            <pc:docMk/>
            <pc:sldMk cId="2697520094" sldId="1292"/>
            <ac:picMk id="6" creationId="{4EA682FC-3D7F-0A4A-847B-1BBD87897417}"/>
          </ac:picMkLst>
        </pc:picChg>
        <pc:picChg chg="add mod">
          <ac:chgData name="Phyllipe Lima" userId="afbdb2a7827722fd" providerId="LiveId" clId="{BB661C1E-80E8-7F42-A85B-46ADD9D6739B}" dt="2020-10-08T14:21:10.152" v="16669" actId="14100"/>
          <ac:picMkLst>
            <pc:docMk/>
            <pc:sldMk cId="2697520094" sldId="1292"/>
            <ac:picMk id="7" creationId="{516CAF2B-3253-3A43-B449-B8B0DC5EE439}"/>
          </ac:picMkLst>
        </pc:picChg>
      </pc:sldChg>
      <pc:sldChg chg="add del">
        <pc:chgData name="Phyllipe Lima" userId="afbdb2a7827722fd" providerId="LiveId" clId="{BB661C1E-80E8-7F42-A85B-46ADD9D6739B}" dt="2020-10-08T14:21:29.520" v="16671" actId="2696"/>
        <pc:sldMkLst>
          <pc:docMk/>
          <pc:sldMk cId="308780401" sldId="1293"/>
        </pc:sldMkLst>
      </pc:sldChg>
      <pc:sldChg chg="addSp delSp modSp add mod">
        <pc:chgData name="Phyllipe Lima" userId="afbdb2a7827722fd" providerId="LiveId" clId="{BB661C1E-80E8-7F42-A85B-46ADD9D6739B}" dt="2020-10-08T15:10:13.410" v="16740" actId="20577"/>
        <pc:sldMkLst>
          <pc:docMk/>
          <pc:sldMk cId="1195080568" sldId="1293"/>
        </pc:sldMkLst>
        <pc:spChg chg="mod">
          <ac:chgData name="Phyllipe Lima" userId="afbdb2a7827722fd" providerId="LiveId" clId="{BB661C1E-80E8-7F42-A85B-46ADD9D6739B}" dt="2020-10-08T15:10:13.410" v="16740" actId="20577"/>
          <ac:spMkLst>
            <pc:docMk/>
            <pc:sldMk cId="1195080568" sldId="1293"/>
            <ac:spMk id="13" creationId="{80214C85-4602-A64F-8A18-B940445EC2CA}"/>
          </ac:spMkLst>
        </pc:spChg>
        <pc:picChg chg="add mod">
          <ac:chgData name="Phyllipe Lima" userId="afbdb2a7827722fd" providerId="LiveId" clId="{BB661C1E-80E8-7F42-A85B-46ADD9D6739B}" dt="2020-10-08T14:22:04.491" v="16701" actId="1076"/>
          <ac:picMkLst>
            <pc:docMk/>
            <pc:sldMk cId="1195080568" sldId="1293"/>
            <ac:picMk id="6" creationId="{A1DAEDD2-B064-7648-A725-31AE271A072D}"/>
          </ac:picMkLst>
        </pc:picChg>
        <pc:picChg chg="del">
          <ac:chgData name="Phyllipe Lima" userId="afbdb2a7827722fd" providerId="LiveId" clId="{BB661C1E-80E8-7F42-A85B-46ADD9D6739B}" dt="2020-10-08T14:22:00.051" v="16698" actId="478"/>
          <ac:picMkLst>
            <pc:docMk/>
            <pc:sldMk cId="1195080568" sldId="1293"/>
            <ac:picMk id="8" creationId="{461D0880-E6CF-C347-B468-558234B7F45A}"/>
          </ac:picMkLst>
        </pc:picChg>
      </pc:sldChg>
      <pc:sldChg chg="addSp delSp modSp add mod">
        <pc:chgData name="Phyllipe Lima" userId="afbdb2a7827722fd" providerId="LiveId" clId="{BB661C1E-80E8-7F42-A85B-46ADD9D6739B}" dt="2020-10-08T15:15:37.743" v="16850" actId="20577"/>
        <pc:sldMkLst>
          <pc:docMk/>
          <pc:sldMk cId="1822327818" sldId="1294"/>
        </pc:sldMkLst>
        <pc:spChg chg="add mod">
          <ac:chgData name="Phyllipe Lima" userId="afbdb2a7827722fd" providerId="LiveId" clId="{BB661C1E-80E8-7F42-A85B-46ADD9D6739B}" dt="2020-10-08T15:15:37.743" v="16850" actId="20577"/>
          <ac:spMkLst>
            <pc:docMk/>
            <pc:sldMk cId="1822327818" sldId="1294"/>
            <ac:spMk id="2" creationId="{2B32217F-EB62-364E-B108-2A5294BCF87D}"/>
          </ac:spMkLst>
        </pc:spChg>
        <pc:spChg chg="del">
          <ac:chgData name="Phyllipe Lima" userId="afbdb2a7827722fd" providerId="LiveId" clId="{BB661C1E-80E8-7F42-A85B-46ADD9D6739B}" dt="2020-10-08T15:13:37.220" v="16743" actId="478"/>
          <ac:spMkLst>
            <pc:docMk/>
            <pc:sldMk cId="1822327818" sldId="1294"/>
            <ac:spMk id="3" creationId="{84F44B34-BDA1-4343-8D0F-3712BFD691D0}"/>
          </ac:spMkLst>
        </pc:spChg>
        <pc:spChg chg="add mod">
          <ac:chgData name="Phyllipe Lima" userId="afbdb2a7827722fd" providerId="LiveId" clId="{BB661C1E-80E8-7F42-A85B-46ADD9D6739B}" dt="2020-10-08T15:15:25.010" v="16843" actId="2711"/>
          <ac:spMkLst>
            <pc:docMk/>
            <pc:sldMk cId="1822327818" sldId="1294"/>
            <ac:spMk id="4" creationId="{3175C404-C545-514A-97B6-1F4C4A456A84}"/>
          </ac:spMkLst>
        </pc:spChg>
        <pc:spChg chg="mod">
          <ac:chgData name="Phyllipe Lima" userId="afbdb2a7827722fd" providerId="LiveId" clId="{BB661C1E-80E8-7F42-A85B-46ADD9D6739B}" dt="2020-10-08T14:22:24.216" v="16736" actId="20577"/>
          <ac:spMkLst>
            <pc:docMk/>
            <pc:sldMk cId="1822327818" sldId="1294"/>
            <ac:spMk id="13" creationId="{80214C85-4602-A64F-8A18-B940445EC2CA}"/>
          </ac:spMkLst>
        </pc:spChg>
        <pc:picChg chg="del">
          <ac:chgData name="Phyllipe Lima" userId="afbdb2a7827722fd" providerId="LiveId" clId="{BB661C1E-80E8-7F42-A85B-46ADD9D6739B}" dt="2020-10-08T15:13:36.719" v="16742" actId="478"/>
          <ac:picMkLst>
            <pc:docMk/>
            <pc:sldMk cId="1822327818" sldId="1294"/>
            <ac:picMk id="8" creationId="{461D0880-E6CF-C347-B468-558234B7F45A}"/>
          </ac:picMkLst>
        </pc:picChg>
        <pc:picChg chg="del">
          <ac:chgData name="Phyllipe Lima" userId="afbdb2a7827722fd" providerId="LiveId" clId="{BB661C1E-80E8-7F42-A85B-46ADD9D6739B}" dt="2020-10-08T15:13:36.030" v="16741" actId="478"/>
          <ac:picMkLst>
            <pc:docMk/>
            <pc:sldMk cId="1822327818" sldId="1294"/>
            <ac:picMk id="16386" creationId="{94A2DCD2-4DA8-6B47-8063-7882AD7B80F6}"/>
          </ac:picMkLst>
        </pc:picChg>
      </pc:sldChg>
      <pc:sldChg chg="addSp delSp modSp add mod delAnim modAnim">
        <pc:chgData name="Phyllipe Lima" userId="afbdb2a7827722fd" providerId="LiveId" clId="{BB661C1E-80E8-7F42-A85B-46ADD9D6739B}" dt="2020-10-08T15:29:11.481" v="16979" actId="1038"/>
        <pc:sldMkLst>
          <pc:docMk/>
          <pc:sldMk cId="2446685302" sldId="1295"/>
        </pc:sldMkLst>
        <pc:spChg chg="del mod">
          <ac:chgData name="Phyllipe Lima" userId="afbdb2a7827722fd" providerId="LiveId" clId="{BB661C1E-80E8-7F42-A85B-46ADD9D6739B}" dt="2020-10-08T15:22:57.544" v="16860" actId="478"/>
          <ac:spMkLst>
            <pc:docMk/>
            <pc:sldMk cId="2446685302" sldId="1295"/>
            <ac:spMk id="6" creationId="{B737170C-2884-764E-BE15-1234874BACB9}"/>
          </ac:spMkLst>
        </pc:spChg>
        <pc:spChg chg="add mod">
          <ac:chgData name="Phyllipe Lima" userId="afbdb2a7827722fd" providerId="LiveId" clId="{BB661C1E-80E8-7F42-A85B-46ADD9D6739B}" dt="2020-10-08T15:25:42.780" v="16898" actId="20577"/>
          <ac:spMkLst>
            <pc:docMk/>
            <pc:sldMk cId="2446685302" sldId="1295"/>
            <ac:spMk id="8" creationId="{2C3E81E3-D1F4-934D-A878-C608E686B684}"/>
          </ac:spMkLst>
        </pc:spChg>
        <pc:spChg chg="add mod">
          <ac:chgData name="Phyllipe Lima" userId="afbdb2a7827722fd" providerId="LiveId" clId="{BB661C1E-80E8-7F42-A85B-46ADD9D6739B}" dt="2020-10-08T15:27:38.038" v="16915" actId="208"/>
          <ac:spMkLst>
            <pc:docMk/>
            <pc:sldMk cId="2446685302" sldId="1295"/>
            <ac:spMk id="10" creationId="{CE7A84CA-614A-4544-B0EA-19D46E40A0F8}"/>
          </ac:spMkLst>
        </pc:spChg>
        <pc:spChg chg="add mod">
          <ac:chgData name="Phyllipe Lima" userId="afbdb2a7827722fd" providerId="LiveId" clId="{BB661C1E-80E8-7F42-A85B-46ADD9D6739B}" dt="2020-10-08T15:27:51.900" v="16918" actId="1076"/>
          <ac:spMkLst>
            <pc:docMk/>
            <pc:sldMk cId="2446685302" sldId="1295"/>
            <ac:spMk id="11" creationId="{7D8C4D31-70D1-6043-A26F-802BD60CFD44}"/>
          </ac:spMkLst>
        </pc:spChg>
        <pc:spChg chg="add mod">
          <ac:chgData name="Phyllipe Lima" userId="afbdb2a7827722fd" providerId="LiveId" clId="{BB661C1E-80E8-7F42-A85B-46ADD9D6739B}" dt="2020-10-08T15:27:57.656" v="16926" actId="1038"/>
          <ac:spMkLst>
            <pc:docMk/>
            <pc:sldMk cId="2446685302" sldId="1295"/>
            <ac:spMk id="12" creationId="{E5C45CC9-6F5E-4C48-81AD-088E358383CD}"/>
          </ac:spMkLst>
        </pc:spChg>
        <pc:spChg chg="add mod">
          <ac:chgData name="Phyllipe Lima" userId="afbdb2a7827722fd" providerId="LiveId" clId="{BB661C1E-80E8-7F42-A85B-46ADD9D6739B}" dt="2020-10-08T15:28:03.560" v="16935" actId="1038"/>
          <ac:spMkLst>
            <pc:docMk/>
            <pc:sldMk cId="2446685302" sldId="1295"/>
            <ac:spMk id="13" creationId="{5B1EFC34-B9F1-3144-A4C4-B6B141328CC5}"/>
          </ac:spMkLst>
        </pc:spChg>
        <pc:spChg chg="add mod">
          <ac:chgData name="Phyllipe Lima" userId="afbdb2a7827722fd" providerId="LiveId" clId="{BB661C1E-80E8-7F42-A85B-46ADD9D6739B}" dt="2020-10-08T15:28:12.088" v="16941" actId="1036"/>
          <ac:spMkLst>
            <pc:docMk/>
            <pc:sldMk cId="2446685302" sldId="1295"/>
            <ac:spMk id="14" creationId="{52E30147-7CCD-484C-81ED-1097DD44ADB8}"/>
          </ac:spMkLst>
        </pc:spChg>
        <pc:spChg chg="add mod">
          <ac:chgData name="Phyllipe Lima" userId="afbdb2a7827722fd" providerId="LiveId" clId="{BB661C1E-80E8-7F42-A85B-46ADD9D6739B}" dt="2020-10-08T15:28:18.749" v="16946" actId="1038"/>
          <ac:spMkLst>
            <pc:docMk/>
            <pc:sldMk cId="2446685302" sldId="1295"/>
            <ac:spMk id="15" creationId="{A39667F0-E678-714D-87D7-8C4FE78BD919}"/>
          </ac:spMkLst>
        </pc:spChg>
        <pc:spChg chg="add mod">
          <ac:chgData name="Phyllipe Lima" userId="afbdb2a7827722fd" providerId="LiveId" clId="{BB661C1E-80E8-7F42-A85B-46ADD9D6739B}" dt="2020-10-08T15:29:11.481" v="16979" actId="1038"/>
          <ac:spMkLst>
            <pc:docMk/>
            <pc:sldMk cId="2446685302" sldId="1295"/>
            <ac:spMk id="16" creationId="{6FB6E4B8-DB39-5B4A-80AD-5B930B06D3D9}"/>
          </ac:spMkLst>
        </pc:spChg>
        <pc:spChg chg="add mod">
          <ac:chgData name="Phyllipe Lima" userId="afbdb2a7827722fd" providerId="LiveId" clId="{BB661C1E-80E8-7F42-A85B-46ADD9D6739B}" dt="2020-10-08T15:28:34.940" v="16964" actId="1037"/>
          <ac:spMkLst>
            <pc:docMk/>
            <pc:sldMk cId="2446685302" sldId="1295"/>
            <ac:spMk id="17" creationId="{0C171988-C4DB-904B-8389-408FDF6BD0A6}"/>
          </ac:spMkLst>
        </pc:spChg>
        <pc:spChg chg="add mod">
          <ac:chgData name="Phyllipe Lima" userId="afbdb2a7827722fd" providerId="LiveId" clId="{BB661C1E-80E8-7F42-A85B-46ADD9D6739B}" dt="2020-10-08T15:28:41.836" v="16971" actId="1037"/>
          <ac:spMkLst>
            <pc:docMk/>
            <pc:sldMk cId="2446685302" sldId="1295"/>
            <ac:spMk id="18" creationId="{EC81293E-02B8-4D46-9561-1970CDC24C4F}"/>
          </ac:spMkLst>
        </pc:spChg>
        <pc:graphicFrameChg chg="del">
          <ac:chgData name="Phyllipe Lima" userId="afbdb2a7827722fd" providerId="LiveId" clId="{BB661C1E-80E8-7F42-A85B-46ADD9D6739B}" dt="2020-10-08T15:22:51.857" v="16857" actId="478"/>
          <ac:graphicFrameMkLst>
            <pc:docMk/>
            <pc:sldMk cId="2446685302" sldId="1295"/>
            <ac:graphicFrameMk id="3" creationId="{769A3F49-A46F-A148-838A-5FFC83475EAC}"/>
          </ac:graphicFrameMkLst>
        </pc:graphicFrameChg>
        <pc:picChg chg="del">
          <ac:chgData name="Phyllipe Lima" userId="afbdb2a7827722fd" providerId="LiveId" clId="{BB661C1E-80E8-7F42-A85B-46ADD9D6739B}" dt="2020-10-08T15:22:39.721" v="16852" actId="478"/>
          <ac:picMkLst>
            <pc:docMk/>
            <pc:sldMk cId="2446685302" sldId="1295"/>
            <ac:picMk id="2" creationId="{47C041CC-FA67-EC48-B610-0F3BBF69ADDA}"/>
          </ac:picMkLst>
        </pc:picChg>
        <pc:picChg chg="add del mod">
          <ac:chgData name="Phyllipe Lima" userId="afbdb2a7827722fd" providerId="LiveId" clId="{BB661C1E-80E8-7F42-A85B-46ADD9D6739B}" dt="2020-10-08T15:26:44.841" v="16903" actId="478"/>
          <ac:picMkLst>
            <pc:docMk/>
            <pc:sldMk cId="2446685302" sldId="1295"/>
            <ac:picMk id="4" creationId="{9599C927-7519-BB4D-8493-4F47D42EF52D}"/>
          </ac:picMkLst>
        </pc:picChg>
        <pc:picChg chg="add del mod">
          <ac:chgData name="Phyllipe Lima" userId="afbdb2a7827722fd" providerId="LiveId" clId="{BB661C1E-80E8-7F42-A85B-46ADD9D6739B}" dt="2020-10-08T15:26:43.438" v="16902"/>
          <ac:picMkLst>
            <pc:docMk/>
            <pc:sldMk cId="2446685302" sldId="1295"/>
            <ac:picMk id="5" creationId="{D797DB73-07FA-4E4C-9EE0-B9B240B03889}"/>
          </ac:picMkLst>
        </pc:picChg>
        <pc:picChg chg="add mod">
          <ac:chgData name="Phyllipe Lima" userId="afbdb2a7827722fd" providerId="LiveId" clId="{BB661C1E-80E8-7F42-A85B-46ADD9D6739B}" dt="2020-10-08T15:29:10.391" v="16978" actId="1037"/>
          <ac:picMkLst>
            <pc:docMk/>
            <pc:sldMk cId="2446685302" sldId="1295"/>
            <ac:picMk id="9" creationId="{0017BADF-2CBF-4B47-9C94-2365883A7936}"/>
          </ac:picMkLst>
        </pc:picChg>
      </pc:sldChg>
    </pc:docChg>
  </pc:docChgLst>
  <pc:docChgLst>
    <pc:chgData name="Chris Lima" userId="b5ea056ce2397b48" providerId="LiveId" clId="{B4AEAC72-053C-402B-BE7E-A8ED09A1219B}"/>
    <pc:docChg chg="undo custSel modSld">
      <pc:chgData name="Chris Lima" userId="b5ea056ce2397b48" providerId="LiveId" clId="{B4AEAC72-053C-402B-BE7E-A8ED09A1219B}" dt="2023-05-05T19:24:59.456" v="95" actId="207"/>
      <pc:docMkLst>
        <pc:docMk/>
      </pc:docMkLst>
      <pc:sldChg chg="addSp delSp modSp mod">
        <pc:chgData name="Chris Lima" userId="b5ea056ce2397b48" providerId="LiveId" clId="{B4AEAC72-053C-402B-BE7E-A8ED09A1219B}" dt="2023-05-05T19:24:35.965" v="80" actId="1076"/>
        <pc:sldMkLst>
          <pc:docMk/>
          <pc:sldMk cId="3762347815" sldId="1096"/>
        </pc:sldMkLst>
        <pc:picChg chg="del">
          <ac:chgData name="Chris Lima" userId="b5ea056ce2397b48" providerId="LiveId" clId="{B4AEAC72-053C-402B-BE7E-A8ED09A1219B}" dt="2023-05-05T19:24:29.390" v="75" actId="478"/>
          <ac:picMkLst>
            <pc:docMk/>
            <pc:sldMk cId="3762347815" sldId="1096"/>
            <ac:picMk id="2" creationId="{5720E634-0DFE-2445-BDC8-3F8864B89ED4}"/>
          </ac:picMkLst>
        </pc:picChg>
        <pc:picChg chg="mod">
          <ac:chgData name="Chris Lima" userId="b5ea056ce2397b48" providerId="LiveId" clId="{B4AEAC72-053C-402B-BE7E-A8ED09A1219B}" dt="2023-05-05T19:24:35.965" v="80" actId="1076"/>
          <ac:picMkLst>
            <pc:docMk/>
            <pc:sldMk cId="3762347815" sldId="1096"/>
            <ac:picMk id="4" creationId="{68FFB667-A55E-4AEB-95FC-0827DD074C54}"/>
          </ac:picMkLst>
        </pc:picChg>
        <pc:picChg chg="add mod">
          <ac:chgData name="Chris Lima" userId="b5ea056ce2397b48" providerId="LiveId" clId="{B4AEAC72-053C-402B-BE7E-A8ED09A1219B}" dt="2023-05-05T19:24:34.781" v="79" actId="1076"/>
          <ac:picMkLst>
            <pc:docMk/>
            <pc:sldMk cId="3762347815" sldId="1096"/>
            <ac:picMk id="5" creationId="{169A4C37-DD62-A039-6EC5-B7C995162A06}"/>
          </ac:picMkLst>
        </pc:picChg>
      </pc:sldChg>
      <pc:sldChg chg="delSp mod">
        <pc:chgData name="Chris Lima" userId="b5ea056ce2397b48" providerId="LiveId" clId="{B4AEAC72-053C-402B-BE7E-A8ED09A1219B}" dt="2023-05-01T20:42:22.330" v="1" actId="478"/>
        <pc:sldMkLst>
          <pc:docMk/>
          <pc:sldMk cId="2652739508" sldId="1128"/>
        </pc:sldMkLst>
        <pc:spChg chg="del">
          <ac:chgData name="Chris Lima" userId="b5ea056ce2397b48" providerId="LiveId" clId="{B4AEAC72-053C-402B-BE7E-A8ED09A1219B}" dt="2023-05-01T20:42:21.683" v="0" actId="478"/>
          <ac:spMkLst>
            <pc:docMk/>
            <pc:sldMk cId="2652739508" sldId="1128"/>
            <ac:spMk id="8" creationId="{DC711E25-ABE3-7F43-A061-E3C8A0435947}"/>
          </ac:spMkLst>
        </pc:spChg>
        <pc:picChg chg="del">
          <ac:chgData name="Chris Lima" userId="b5ea056ce2397b48" providerId="LiveId" clId="{B4AEAC72-053C-402B-BE7E-A8ED09A1219B}" dt="2023-05-01T20:42:22.330" v="1" actId="478"/>
          <ac:picMkLst>
            <pc:docMk/>
            <pc:sldMk cId="2652739508" sldId="1128"/>
            <ac:picMk id="14342" creationId="{6845202D-989A-9841-89D6-134D959B7EEA}"/>
          </ac:picMkLst>
        </pc:picChg>
      </pc:sldChg>
      <pc:sldChg chg="addSp delSp modSp mod">
        <pc:chgData name="Chris Lima" userId="b5ea056ce2397b48" providerId="LiveId" clId="{B4AEAC72-053C-402B-BE7E-A8ED09A1219B}" dt="2023-05-05T19:10:21.549" v="21" actId="1076"/>
        <pc:sldMkLst>
          <pc:docMk/>
          <pc:sldMk cId="1994550419" sldId="1174"/>
        </pc:sldMkLst>
        <pc:spChg chg="mod">
          <ac:chgData name="Chris Lima" userId="b5ea056ce2397b48" providerId="LiveId" clId="{B4AEAC72-053C-402B-BE7E-A8ED09A1219B}" dt="2023-05-05T19:09:10.864" v="14" actId="20577"/>
          <ac:spMkLst>
            <pc:docMk/>
            <pc:sldMk cId="1994550419" sldId="1174"/>
            <ac:spMk id="13" creationId="{80214C85-4602-A64F-8A18-B940445EC2CA}"/>
          </ac:spMkLst>
        </pc:spChg>
        <pc:picChg chg="del">
          <ac:chgData name="Chris Lima" userId="b5ea056ce2397b48" providerId="LiveId" clId="{B4AEAC72-053C-402B-BE7E-A8ED09A1219B}" dt="2023-05-05T19:10:05.220" v="15" actId="478"/>
          <ac:picMkLst>
            <pc:docMk/>
            <pc:sldMk cId="1994550419" sldId="1174"/>
            <ac:picMk id="4" creationId="{C0E8308C-F6B4-0A4D-8B42-1EA259BA4898}"/>
          </ac:picMkLst>
        </pc:picChg>
        <pc:picChg chg="add mod">
          <ac:chgData name="Chris Lima" userId="b5ea056ce2397b48" providerId="LiveId" clId="{B4AEAC72-053C-402B-BE7E-A8ED09A1219B}" dt="2023-05-05T19:10:21.549" v="21" actId="1076"/>
          <ac:picMkLst>
            <pc:docMk/>
            <pc:sldMk cId="1994550419" sldId="1174"/>
            <ac:picMk id="1026" creationId="{33259DDC-6212-A12E-CC81-C69408DBDA62}"/>
          </ac:picMkLst>
        </pc:picChg>
      </pc:sldChg>
      <pc:sldChg chg="addSp delSp modSp mod">
        <pc:chgData name="Chris Lima" userId="b5ea056ce2397b48" providerId="LiveId" clId="{B4AEAC72-053C-402B-BE7E-A8ED09A1219B}" dt="2023-05-05T19:16:49.215" v="32" actId="1076"/>
        <pc:sldMkLst>
          <pc:docMk/>
          <pc:sldMk cId="489125097" sldId="1175"/>
        </pc:sldMkLst>
        <pc:spChg chg="mod ord">
          <ac:chgData name="Chris Lima" userId="b5ea056ce2397b48" providerId="LiveId" clId="{B4AEAC72-053C-402B-BE7E-A8ED09A1219B}" dt="2023-05-05T19:16:49.215" v="32" actId="1076"/>
          <ac:spMkLst>
            <pc:docMk/>
            <pc:sldMk cId="489125097" sldId="1175"/>
            <ac:spMk id="6" creationId="{9A06BCDD-8004-7B4B-AD34-73F01D5527EE}"/>
          </ac:spMkLst>
        </pc:spChg>
        <pc:spChg chg="mod ord">
          <ac:chgData name="Chris Lima" userId="b5ea056ce2397b48" providerId="LiveId" clId="{B4AEAC72-053C-402B-BE7E-A8ED09A1219B}" dt="2023-05-05T19:16:42.889" v="30" actId="1076"/>
          <ac:spMkLst>
            <pc:docMk/>
            <pc:sldMk cId="489125097" sldId="1175"/>
            <ac:spMk id="8" creationId="{CB89CCAF-A031-8E45-8A61-760AD90B07CA}"/>
          </ac:spMkLst>
        </pc:spChg>
        <pc:picChg chg="del">
          <ac:chgData name="Chris Lima" userId="b5ea056ce2397b48" providerId="LiveId" clId="{B4AEAC72-053C-402B-BE7E-A8ED09A1219B}" dt="2023-05-05T19:16:28.446" v="22" actId="478"/>
          <ac:picMkLst>
            <pc:docMk/>
            <pc:sldMk cId="489125097" sldId="1175"/>
            <ac:picMk id="3" creationId="{F25C3876-7166-B04E-AB48-8F07C419FB80}"/>
          </ac:picMkLst>
        </pc:picChg>
        <pc:picChg chg="add mod">
          <ac:chgData name="Chris Lima" userId="b5ea056ce2397b48" providerId="LiveId" clId="{B4AEAC72-053C-402B-BE7E-A8ED09A1219B}" dt="2023-05-05T19:16:39.128" v="29" actId="1076"/>
          <ac:picMkLst>
            <pc:docMk/>
            <pc:sldMk cId="489125097" sldId="1175"/>
            <ac:picMk id="4" creationId="{7C4D0365-DF5E-556B-ECA2-CFF9C5C6AACD}"/>
          </ac:picMkLst>
        </pc:picChg>
        <pc:picChg chg="mod">
          <ac:chgData name="Chris Lima" userId="b5ea056ce2397b48" providerId="LiveId" clId="{B4AEAC72-053C-402B-BE7E-A8ED09A1219B}" dt="2023-05-05T19:16:49.215" v="32" actId="1076"/>
          <ac:picMkLst>
            <pc:docMk/>
            <pc:sldMk cId="489125097" sldId="1175"/>
            <ac:picMk id="7" creationId="{6ADA3F9D-2455-DE45-A816-137E632DFBC5}"/>
          </ac:picMkLst>
        </pc:picChg>
      </pc:sldChg>
      <pc:sldChg chg="addSp delSp modSp mod">
        <pc:chgData name="Chris Lima" userId="b5ea056ce2397b48" providerId="LiveId" clId="{B4AEAC72-053C-402B-BE7E-A8ED09A1219B}" dt="2023-05-05T19:18:28.141" v="48" actId="1076"/>
        <pc:sldMkLst>
          <pc:docMk/>
          <pc:sldMk cId="4146073988" sldId="1176"/>
        </pc:sldMkLst>
        <pc:spChg chg="mod ord">
          <ac:chgData name="Chris Lima" userId="b5ea056ce2397b48" providerId="LiveId" clId="{B4AEAC72-053C-402B-BE7E-A8ED09A1219B}" dt="2023-05-05T19:18:28.141" v="48" actId="1076"/>
          <ac:spMkLst>
            <pc:docMk/>
            <pc:sldMk cId="4146073988" sldId="1176"/>
            <ac:spMk id="6" creationId="{9A06BCDD-8004-7B4B-AD34-73F01D5527EE}"/>
          </ac:spMkLst>
        </pc:spChg>
        <pc:spChg chg="mod ord">
          <ac:chgData name="Chris Lima" userId="b5ea056ce2397b48" providerId="LiveId" clId="{B4AEAC72-053C-402B-BE7E-A8ED09A1219B}" dt="2023-05-05T19:18:21.002" v="46" actId="14100"/>
          <ac:spMkLst>
            <pc:docMk/>
            <pc:sldMk cId="4146073988" sldId="1176"/>
            <ac:spMk id="8" creationId="{CB89CCAF-A031-8E45-8A61-760AD90B07CA}"/>
          </ac:spMkLst>
        </pc:spChg>
        <pc:picChg chg="del">
          <ac:chgData name="Chris Lima" userId="b5ea056ce2397b48" providerId="LiveId" clId="{B4AEAC72-053C-402B-BE7E-A8ED09A1219B}" dt="2023-05-05T19:17:53.536" v="34" actId="478"/>
          <ac:picMkLst>
            <pc:docMk/>
            <pc:sldMk cId="4146073988" sldId="1176"/>
            <ac:picMk id="2" creationId="{21A8271B-F5F5-3742-831F-3A9F0B54444B}"/>
          </ac:picMkLst>
        </pc:picChg>
        <pc:picChg chg="add mod">
          <ac:chgData name="Chris Lima" userId="b5ea056ce2397b48" providerId="LiveId" clId="{B4AEAC72-053C-402B-BE7E-A8ED09A1219B}" dt="2023-05-05T19:18:05.495" v="40" actId="1076"/>
          <ac:picMkLst>
            <pc:docMk/>
            <pc:sldMk cId="4146073988" sldId="1176"/>
            <ac:picMk id="4" creationId="{8914118E-075D-CD8E-32F1-2EA65EC46BB2}"/>
          </ac:picMkLst>
        </pc:picChg>
        <pc:picChg chg="mod ord">
          <ac:chgData name="Chris Lima" userId="b5ea056ce2397b48" providerId="LiveId" clId="{B4AEAC72-053C-402B-BE7E-A8ED09A1219B}" dt="2023-05-05T19:18:28.141" v="48" actId="1076"/>
          <ac:picMkLst>
            <pc:docMk/>
            <pc:sldMk cId="4146073988" sldId="1176"/>
            <ac:picMk id="7" creationId="{6ADA3F9D-2455-DE45-A816-137E632DFBC5}"/>
          </ac:picMkLst>
        </pc:picChg>
      </pc:sldChg>
      <pc:sldChg chg="addSp delSp modSp mod">
        <pc:chgData name="Chris Lima" userId="b5ea056ce2397b48" providerId="LiveId" clId="{B4AEAC72-053C-402B-BE7E-A8ED09A1219B}" dt="2023-05-05T19:22:28.277" v="65" actId="1076"/>
        <pc:sldMkLst>
          <pc:docMk/>
          <pc:sldMk cId="1411645344" sldId="1180"/>
        </pc:sldMkLst>
        <pc:spChg chg="mod">
          <ac:chgData name="Chris Lima" userId="b5ea056ce2397b48" providerId="LiveId" clId="{B4AEAC72-053C-402B-BE7E-A8ED09A1219B}" dt="2023-05-05T19:22:23.375" v="63" actId="14100"/>
          <ac:spMkLst>
            <pc:docMk/>
            <pc:sldMk cId="1411645344" sldId="1180"/>
            <ac:spMk id="18" creationId="{401C2ABB-E8C4-E043-AAED-B80117A0CAFE}"/>
          </ac:spMkLst>
        </pc:spChg>
        <pc:spChg chg="mod">
          <ac:chgData name="Chris Lima" userId="b5ea056ce2397b48" providerId="LiveId" clId="{B4AEAC72-053C-402B-BE7E-A8ED09A1219B}" dt="2023-05-05T19:22:03.328" v="58" actId="14100"/>
          <ac:spMkLst>
            <pc:docMk/>
            <pc:sldMk cId="1411645344" sldId="1180"/>
            <ac:spMk id="19" creationId="{ABE8DDC7-403D-4E45-8ADF-32E6227EBC07}"/>
          </ac:spMkLst>
        </pc:spChg>
        <pc:picChg chg="del">
          <ac:chgData name="Chris Lima" userId="b5ea056ce2397b48" providerId="LiveId" clId="{B4AEAC72-053C-402B-BE7E-A8ED09A1219B}" dt="2023-05-05T19:21:45.414" v="54" actId="478"/>
          <ac:picMkLst>
            <pc:docMk/>
            <pc:sldMk cId="1411645344" sldId="1180"/>
            <ac:picMk id="3" creationId="{03A73BA0-3C27-D84E-A90B-02C789C01E0F}"/>
          </ac:picMkLst>
        </pc:picChg>
        <pc:picChg chg="del">
          <ac:chgData name="Chris Lima" userId="b5ea056ce2397b48" providerId="LiveId" clId="{B4AEAC72-053C-402B-BE7E-A8ED09A1219B}" dt="2023-05-05T19:21:45.882" v="55" actId="478"/>
          <ac:picMkLst>
            <pc:docMk/>
            <pc:sldMk cId="1411645344" sldId="1180"/>
            <ac:picMk id="4" creationId="{A4D8DB9E-32DB-9346-A771-E09C28272A80}"/>
          </ac:picMkLst>
        </pc:picChg>
        <pc:picChg chg="mod">
          <ac:chgData name="Chris Lima" userId="b5ea056ce2397b48" providerId="LiveId" clId="{B4AEAC72-053C-402B-BE7E-A8ED09A1219B}" dt="2023-05-05T19:22:26.384" v="64" actId="1076"/>
          <ac:picMkLst>
            <pc:docMk/>
            <pc:sldMk cId="1411645344" sldId="1180"/>
            <ac:picMk id="5" creationId="{EDA57AD1-F53A-CB6E-F9F5-7A768E760EB6}"/>
          </ac:picMkLst>
        </pc:picChg>
        <pc:picChg chg="del">
          <ac:chgData name="Chris Lima" userId="b5ea056ce2397b48" providerId="LiveId" clId="{B4AEAC72-053C-402B-BE7E-A8ED09A1219B}" dt="2023-05-05T19:21:37.777" v="49" actId="478"/>
          <ac:picMkLst>
            <pc:docMk/>
            <pc:sldMk cId="1411645344" sldId="1180"/>
            <ac:picMk id="6" creationId="{D1BF93B1-178D-3D4B-A255-03FF356B5A07}"/>
          </ac:picMkLst>
        </pc:picChg>
        <pc:picChg chg="add mod">
          <ac:chgData name="Chris Lima" userId="b5ea056ce2397b48" providerId="LiveId" clId="{B4AEAC72-053C-402B-BE7E-A8ED09A1219B}" dt="2023-05-05T19:21:43.298" v="53" actId="1076"/>
          <ac:picMkLst>
            <pc:docMk/>
            <pc:sldMk cId="1411645344" sldId="1180"/>
            <ac:picMk id="8" creationId="{77E9BC41-389D-DD0D-83D8-568216B78520}"/>
          </ac:picMkLst>
        </pc:picChg>
        <pc:picChg chg="mod">
          <ac:chgData name="Chris Lima" userId="b5ea056ce2397b48" providerId="LiveId" clId="{B4AEAC72-053C-402B-BE7E-A8ED09A1219B}" dt="2023-05-05T19:22:28.277" v="65" actId="1076"/>
          <ac:picMkLst>
            <pc:docMk/>
            <pc:sldMk cId="1411645344" sldId="1180"/>
            <ac:picMk id="10" creationId="{4CBA5FAC-A2EB-F6C1-6B01-45DC43BE5E5C}"/>
          </ac:picMkLst>
        </pc:picChg>
        <pc:picChg chg="add mod">
          <ac:chgData name="Chris Lima" userId="b5ea056ce2397b48" providerId="LiveId" clId="{B4AEAC72-053C-402B-BE7E-A8ED09A1219B}" dt="2023-05-05T19:21:58.806" v="57" actId="1076"/>
          <ac:picMkLst>
            <pc:docMk/>
            <pc:sldMk cId="1411645344" sldId="1180"/>
            <ac:picMk id="11" creationId="{52B8CFB1-B806-8D8D-0600-20B1CDB8F8B7}"/>
          </ac:picMkLst>
        </pc:picChg>
        <pc:picChg chg="add mod">
          <ac:chgData name="Chris Lima" userId="b5ea056ce2397b48" providerId="LiveId" clId="{B4AEAC72-053C-402B-BE7E-A8ED09A1219B}" dt="2023-05-05T19:22:20.564" v="62" actId="14100"/>
          <ac:picMkLst>
            <pc:docMk/>
            <pc:sldMk cId="1411645344" sldId="1180"/>
            <ac:picMk id="13" creationId="{5EB9D95C-1DB0-69BA-2771-F7154C4D255D}"/>
          </ac:picMkLst>
        </pc:picChg>
      </pc:sldChg>
      <pc:sldChg chg="addSp delSp modSp mod">
        <pc:chgData name="Chris Lima" userId="b5ea056ce2397b48" providerId="LiveId" clId="{B4AEAC72-053C-402B-BE7E-A8ED09A1219B}" dt="2023-05-05T19:23:24.712" v="74" actId="1076"/>
        <pc:sldMkLst>
          <pc:docMk/>
          <pc:sldMk cId="4145887745" sldId="1182"/>
        </pc:sldMkLst>
        <pc:spChg chg="mod ord">
          <ac:chgData name="Chris Lima" userId="b5ea056ce2397b48" providerId="LiveId" clId="{B4AEAC72-053C-402B-BE7E-A8ED09A1219B}" dt="2023-05-05T19:23:24.712" v="74" actId="1076"/>
          <ac:spMkLst>
            <pc:docMk/>
            <pc:sldMk cId="4145887745" sldId="1182"/>
            <ac:spMk id="13" creationId="{22A41C7F-CC82-2A4F-97B8-4974803098B9}"/>
          </ac:spMkLst>
        </pc:spChg>
        <pc:picChg chg="del">
          <ac:chgData name="Chris Lima" userId="b5ea056ce2397b48" providerId="LiveId" clId="{B4AEAC72-053C-402B-BE7E-A8ED09A1219B}" dt="2023-05-05T19:23:11.075" v="66" actId="478"/>
          <ac:picMkLst>
            <pc:docMk/>
            <pc:sldMk cId="4145887745" sldId="1182"/>
            <ac:picMk id="2" creationId="{974F5BAF-7760-B84D-8BBB-0CA2AE050935}"/>
          </ac:picMkLst>
        </pc:picChg>
        <pc:picChg chg="add mod">
          <ac:chgData name="Chris Lima" userId="b5ea056ce2397b48" providerId="LiveId" clId="{B4AEAC72-053C-402B-BE7E-A8ED09A1219B}" dt="2023-05-05T19:23:17.868" v="71" actId="1076"/>
          <ac:picMkLst>
            <pc:docMk/>
            <pc:sldMk cId="4145887745" sldId="1182"/>
            <ac:picMk id="4" creationId="{2EB8BF1C-EC14-FF8F-CB6A-9B97FF14A33D}"/>
          </ac:picMkLst>
        </pc:picChg>
      </pc:sldChg>
      <pc:sldChg chg="modSp mod">
        <pc:chgData name="Chris Lima" userId="b5ea056ce2397b48" providerId="LiveId" clId="{B4AEAC72-053C-402B-BE7E-A8ED09A1219B}" dt="2023-05-05T19:24:59.456" v="95" actId="207"/>
        <pc:sldMkLst>
          <pc:docMk/>
          <pc:sldMk cId="1132980416" sldId="1184"/>
        </pc:sldMkLst>
        <pc:spChg chg="mod">
          <ac:chgData name="Chris Lima" userId="b5ea056ce2397b48" providerId="LiveId" clId="{B4AEAC72-053C-402B-BE7E-A8ED09A1219B}" dt="2023-05-05T19:24:59.456" v="95" actId="207"/>
          <ac:spMkLst>
            <pc:docMk/>
            <pc:sldMk cId="1132980416" sldId="1184"/>
            <ac:spMk id="13" creationId="{80214C85-4602-A64F-8A18-B940445EC2CA}"/>
          </ac:spMkLst>
        </pc:spChg>
        <pc:picChg chg="mod">
          <ac:chgData name="Chris Lima" userId="b5ea056ce2397b48" providerId="LiveId" clId="{B4AEAC72-053C-402B-BE7E-A8ED09A1219B}" dt="2023-05-05T19:24:47.794" v="93" actId="1076"/>
          <ac:picMkLst>
            <pc:docMk/>
            <pc:sldMk cId="1132980416" sldId="1184"/>
            <ac:picMk id="4" creationId="{962F68F3-44CC-B74E-A229-B77B08018B11}"/>
          </ac:picMkLst>
        </pc:picChg>
      </pc:sldChg>
      <pc:sldChg chg="modSp mod">
        <pc:chgData name="Chris Lima" userId="b5ea056ce2397b48" providerId="LiveId" clId="{B4AEAC72-053C-402B-BE7E-A8ED09A1219B}" dt="2023-05-02T01:33:37.754" v="2" actId="207"/>
        <pc:sldMkLst>
          <pc:docMk/>
          <pc:sldMk cId="2664545589" sldId="1233"/>
        </pc:sldMkLst>
        <pc:spChg chg="mod">
          <ac:chgData name="Chris Lima" userId="b5ea056ce2397b48" providerId="LiveId" clId="{B4AEAC72-053C-402B-BE7E-A8ED09A1219B}" dt="2023-05-02T01:33:37.754" v="2" actId="207"/>
          <ac:spMkLst>
            <pc:docMk/>
            <pc:sldMk cId="2664545589" sldId="1233"/>
            <ac:spMk id="13" creationId="{80214C85-4602-A64F-8A18-B940445EC2CA}"/>
          </ac:spMkLst>
        </pc:spChg>
      </pc:sldChg>
    </pc:docChg>
  </pc:docChgLst>
  <pc:docChgLst>
    <pc:chgData name="Phyllipe Lima" userId="afbdb2a7827722fd" providerId="LiveId" clId="{CF5D954C-3E3F-6347-AB6C-69CE7A9529AD}"/>
    <pc:docChg chg="undo custSel mod addSld delSld modSld sldOrd modShowInfo">
      <pc:chgData name="Phyllipe Lima" userId="afbdb2a7827722fd" providerId="LiveId" clId="{CF5D954C-3E3F-6347-AB6C-69CE7A9529AD}" dt="2020-09-14T22:56:11.864" v="13242" actId="2890"/>
      <pc:docMkLst>
        <pc:docMk/>
      </pc:docMkLst>
      <pc:sldChg chg="addSp modSp mod">
        <pc:chgData name="Phyllipe Lima" userId="afbdb2a7827722fd" providerId="LiveId" clId="{CF5D954C-3E3F-6347-AB6C-69CE7A9529AD}" dt="2020-09-08T01:11:57.810" v="1638" actId="1076"/>
        <pc:sldMkLst>
          <pc:docMk/>
          <pc:sldMk cId="594058921" sldId="256"/>
        </pc:sldMkLst>
        <pc:spChg chg="add mod">
          <ac:chgData name="Phyllipe Lima" userId="afbdb2a7827722fd" providerId="LiveId" clId="{CF5D954C-3E3F-6347-AB6C-69CE7A9529AD}" dt="2020-09-08T01:11:57.810" v="1638" actId="1076"/>
          <ac:spMkLst>
            <pc:docMk/>
            <pc:sldMk cId="594058921" sldId="256"/>
            <ac:spMk id="4" creationId="{A2F13CB6-6EF0-8847-A1F9-7BC4005A25F3}"/>
          </ac:spMkLst>
        </pc:spChg>
        <pc:picChg chg="mod">
          <ac:chgData name="Phyllipe Lima" userId="afbdb2a7827722fd" providerId="LiveId" clId="{CF5D954C-3E3F-6347-AB6C-69CE7A9529AD}" dt="2020-09-08T01:11:46.413" v="1624" actId="1076"/>
          <ac:picMkLst>
            <pc:docMk/>
            <pc:sldMk cId="594058921" sldId="256"/>
            <ac:picMk id="3" creationId="{A1312D83-5DA7-F64B-A937-79BBA0146B8D}"/>
          </ac:picMkLst>
        </pc:picChg>
      </pc:sldChg>
      <pc:sldChg chg="del">
        <pc:chgData name="Phyllipe Lima" userId="afbdb2a7827722fd" providerId="LiveId" clId="{CF5D954C-3E3F-6347-AB6C-69CE7A9529AD}" dt="2020-09-09T13:36:04.394" v="3307" actId="2696"/>
        <pc:sldMkLst>
          <pc:docMk/>
          <pc:sldMk cId="1263650788" sldId="283"/>
        </pc:sldMkLst>
      </pc:sldChg>
      <pc:sldChg chg="del">
        <pc:chgData name="Phyllipe Lima" userId="afbdb2a7827722fd" providerId="LiveId" clId="{CF5D954C-3E3F-6347-AB6C-69CE7A9529AD}" dt="2020-09-08T01:12:40.510" v="1639" actId="2696"/>
        <pc:sldMkLst>
          <pc:docMk/>
          <pc:sldMk cId="3942078311" sldId="285"/>
        </pc:sldMkLst>
      </pc:sldChg>
      <pc:sldChg chg="modSp add mod">
        <pc:chgData name="Phyllipe Lima" userId="afbdb2a7827722fd" providerId="LiveId" clId="{CF5D954C-3E3F-6347-AB6C-69CE7A9529AD}" dt="2020-09-09T15:46:33.875" v="5027" actId="20577"/>
        <pc:sldMkLst>
          <pc:docMk/>
          <pc:sldMk cId="575169285" sldId="513"/>
        </pc:sldMkLst>
        <pc:spChg chg="mod">
          <ac:chgData name="Phyllipe Lima" userId="afbdb2a7827722fd" providerId="LiveId" clId="{CF5D954C-3E3F-6347-AB6C-69CE7A9529AD}" dt="2020-09-09T15:46:33.875" v="5027" actId="20577"/>
          <ac:spMkLst>
            <pc:docMk/>
            <pc:sldMk cId="575169285" sldId="513"/>
            <ac:spMk id="4" creationId="{FD0C6185-C234-E245-A6DC-1EF7ACF8E1C0}"/>
          </ac:spMkLst>
        </pc:spChg>
      </pc:sldChg>
      <pc:sldChg chg="addSp delSp modSp add del mod">
        <pc:chgData name="Phyllipe Lima" userId="afbdb2a7827722fd" providerId="LiveId" clId="{CF5D954C-3E3F-6347-AB6C-69CE7A9529AD}" dt="2020-09-09T15:46:27.758" v="5020" actId="2696"/>
        <pc:sldMkLst>
          <pc:docMk/>
          <pc:sldMk cId="1998730926" sldId="513"/>
        </pc:sldMkLst>
        <pc:spChg chg="del">
          <ac:chgData name="Phyllipe Lima" userId="afbdb2a7827722fd" providerId="LiveId" clId="{CF5D954C-3E3F-6347-AB6C-69CE7A9529AD}" dt="2020-09-08T01:36:37.022" v="2137" actId="478"/>
          <ac:spMkLst>
            <pc:docMk/>
            <pc:sldMk cId="1998730926" sldId="513"/>
            <ac:spMk id="3" creationId="{3B5CF74D-6D64-A747-9E29-BEC3D147D754}"/>
          </ac:spMkLst>
        </pc:spChg>
        <pc:spChg chg="add mod">
          <ac:chgData name="Phyllipe Lima" userId="afbdb2a7827722fd" providerId="LiveId" clId="{CF5D954C-3E3F-6347-AB6C-69CE7A9529AD}" dt="2020-09-09T13:32:57.652" v="3225" actId="20577"/>
          <ac:spMkLst>
            <pc:docMk/>
            <pc:sldMk cId="1998730926" sldId="513"/>
            <ac:spMk id="4" creationId="{FD0C6185-C234-E245-A6DC-1EF7ACF8E1C0}"/>
          </ac:spMkLst>
        </pc:spChg>
        <pc:picChg chg="mod">
          <ac:chgData name="Phyllipe Lima" userId="afbdb2a7827722fd" providerId="LiveId" clId="{CF5D954C-3E3F-6347-AB6C-69CE7A9529AD}" dt="2020-09-09T13:32:45.656" v="3198" actId="1076"/>
          <ac:picMkLst>
            <pc:docMk/>
            <pc:sldMk cId="1998730926" sldId="513"/>
            <ac:picMk id="7" creationId="{86CB1AF8-1425-3E4A-83C3-3870CA71C407}"/>
          </ac:picMkLst>
        </pc:picChg>
      </pc:sldChg>
      <pc:sldChg chg="del">
        <pc:chgData name="Phyllipe Lima" userId="afbdb2a7827722fd" providerId="LiveId" clId="{CF5D954C-3E3F-6347-AB6C-69CE7A9529AD}" dt="2020-09-08T01:12:43.900" v="1640" actId="2696"/>
        <pc:sldMkLst>
          <pc:docMk/>
          <pc:sldMk cId="2743291067" sldId="514"/>
        </pc:sldMkLst>
      </pc:sldChg>
      <pc:sldChg chg="add">
        <pc:chgData name="Phyllipe Lima" userId="afbdb2a7827722fd" providerId="LiveId" clId="{CF5D954C-3E3F-6347-AB6C-69CE7A9529AD}" dt="2020-09-07T23:48:49.876" v="0"/>
        <pc:sldMkLst>
          <pc:docMk/>
          <pc:sldMk cId="1360655610" sldId="517"/>
        </pc:sldMkLst>
      </pc:sldChg>
      <pc:sldChg chg="modSp add del mod">
        <pc:chgData name="Phyllipe Lima" userId="afbdb2a7827722fd" providerId="LiveId" clId="{CF5D954C-3E3F-6347-AB6C-69CE7A9529AD}" dt="2020-09-09T13:33:11.947" v="3226" actId="2696"/>
        <pc:sldMkLst>
          <pc:docMk/>
          <pc:sldMk cId="701019342" sldId="550"/>
        </pc:sldMkLst>
        <pc:spChg chg="mod">
          <ac:chgData name="Phyllipe Lima" userId="afbdb2a7827722fd" providerId="LiveId" clId="{CF5D954C-3E3F-6347-AB6C-69CE7A9529AD}" dt="2020-09-08T13:56:27.316" v="2364" actId="14100"/>
          <ac:spMkLst>
            <pc:docMk/>
            <pc:sldMk cId="701019342" sldId="550"/>
            <ac:spMk id="9" creationId="{C81AD833-551C-2443-AF00-33170ED6674E}"/>
          </ac:spMkLst>
        </pc:spChg>
        <pc:picChg chg="mod modCrop">
          <ac:chgData name="Phyllipe Lima" userId="afbdb2a7827722fd" providerId="LiveId" clId="{CF5D954C-3E3F-6347-AB6C-69CE7A9529AD}" dt="2020-09-08T13:56:39.935" v="2367" actId="1076"/>
          <ac:picMkLst>
            <pc:docMk/>
            <pc:sldMk cId="701019342" sldId="550"/>
            <ac:picMk id="2" creationId="{72BF016C-6EDD-5044-B4BB-16E4068D04F8}"/>
          </ac:picMkLst>
        </pc:picChg>
      </pc:sldChg>
      <pc:sldChg chg="add">
        <pc:chgData name="Phyllipe Lima" userId="afbdb2a7827722fd" providerId="LiveId" clId="{CF5D954C-3E3F-6347-AB6C-69CE7A9529AD}" dt="2020-09-09T15:46:31.158" v="5025"/>
        <pc:sldMkLst>
          <pc:docMk/>
          <pc:sldMk cId="3182075485" sldId="550"/>
        </pc:sldMkLst>
      </pc:sldChg>
      <pc:sldChg chg="add del">
        <pc:chgData name="Phyllipe Lima" userId="afbdb2a7827722fd" providerId="LiveId" clId="{CF5D954C-3E3F-6347-AB6C-69CE7A9529AD}" dt="2020-09-09T15:46:27.795" v="5021" actId="2696"/>
        <pc:sldMkLst>
          <pc:docMk/>
          <pc:sldMk cId="3938322752" sldId="550"/>
        </pc:sldMkLst>
      </pc:sldChg>
      <pc:sldChg chg="modSp add mod">
        <pc:chgData name="Phyllipe Lima" userId="afbdb2a7827722fd" providerId="LiveId" clId="{CF5D954C-3E3F-6347-AB6C-69CE7A9529AD}" dt="2020-09-07T23:49:17.735" v="46" actId="20577"/>
        <pc:sldMkLst>
          <pc:docMk/>
          <pc:sldMk cId="1129798269" sldId="945"/>
        </pc:sldMkLst>
        <pc:spChg chg="mod">
          <ac:chgData name="Phyllipe Lima" userId="afbdb2a7827722fd" providerId="LiveId" clId="{CF5D954C-3E3F-6347-AB6C-69CE7A9529AD}" dt="2020-09-07T23:49:17.735" v="46" actId="20577"/>
          <ac:spMkLst>
            <pc:docMk/>
            <pc:sldMk cId="1129798269" sldId="945"/>
            <ac:spMk id="10" creationId="{B49B171B-8E2E-4B50-ADB2-87B0FC0D608E}"/>
          </ac:spMkLst>
        </pc:spChg>
      </pc:sldChg>
      <pc:sldChg chg="addSp delSp modSp add mod">
        <pc:chgData name="Phyllipe Lima" userId="afbdb2a7827722fd" providerId="LiveId" clId="{CF5D954C-3E3F-6347-AB6C-69CE7A9529AD}" dt="2020-09-08T00:34:50.974" v="463"/>
        <pc:sldMkLst>
          <pc:docMk/>
          <pc:sldMk cId="1210153522" sldId="946"/>
        </pc:sldMkLst>
        <pc:spChg chg="add del mod">
          <ac:chgData name="Phyllipe Lima" userId="afbdb2a7827722fd" providerId="LiveId" clId="{CF5D954C-3E3F-6347-AB6C-69CE7A9529AD}" dt="2020-09-08T00:29:00.683" v="307" actId="478"/>
          <ac:spMkLst>
            <pc:docMk/>
            <pc:sldMk cId="1210153522" sldId="946"/>
            <ac:spMk id="8" creationId="{C513E36E-7F91-784F-9EFE-58D3DD4D1DA1}"/>
          </ac:spMkLst>
        </pc:spChg>
        <pc:spChg chg="add mod">
          <ac:chgData name="Phyllipe Lima" userId="afbdb2a7827722fd" providerId="LiveId" clId="{CF5D954C-3E3F-6347-AB6C-69CE7A9529AD}" dt="2020-09-08T00:33:52.565" v="457" actId="14100"/>
          <ac:spMkLst>
            <pc:docMk/>
            <pc:sldMk cId="1210153522" sldId="946"/>
            <ac:spMk id="9" creationId="{0A32BD20-F28B-7C40-B1DB-060567A99D0E}"/>
          </ac:spMkLst>
        </pc:spChg>
        <pc:spChg chg="add del mod">
          <ac:chgData name="Phyllipe Lima" userId="afbdb2a7827722fd" providerId="LiveId" clId="{CF5D954C-3E3F-6347-AB6C-69CE7A9529AD}" dt="2020-09-08T00:34:47.891" v="461"/>
          <ac:spMkLst>
            <pc:docMk/>
            <pc:sldMk cId="1210153522" sldId="946"/>
            <ac:spMk id="11" creationId="{65DA4A9B-E54B-2943-9905-F928EA88C812}"/>
          </ac:spMkLst>
        </pc:spChg>
        <pc:spChg chg="add del mod">
          <ac:chgData name="Phyllipe Lima" userId="afbdb2a7827722fd" providerId="LiveId" clId="{CF5D954C-3E3F-6347-AB6C-69CE7A9529AD}" dt="2020-09-08T00:34:50.974" v="463"/>
          <ac:spMkLst>
            <pc:docMk/>
            <pc:sldMk cId="1210153522" sldId="946"/>
            <ac:spMk id="12" creationId="{FFE2CF42-C5E0-0440-AEBC-80BCFDF5D589}"/>
          </ac:spMkLst>
        </pc:spChg>
        <pc:spChg chg="del mod">
          <ac:chgData name="Phyllipe Lima" userId="afbdb2a7827722fd" providerId="LiveId" clId="{CF5D954C-3E3F-6347-AB6C-69CE7A9529AD}" dt="2020-09-08T00:25:48.871" v="211" actId="478"/>
          <ac:spMkLst>
            <pc:docMk/>
            <pc:sldMk cId="1210153522" sldId="946"/>
            <ac:spMk id="13" creationId="{80214C85-4602-A64F-8A18-B940445EC2CA}"/>
          </ac:spMkLst>
        </pc:spChg>
        <pc:picChg chg="del">
          <ac:chgData name="Phyllipe Lima" userId="afbdb2a7827722fd" providerId="LiveId" clId="{CF5D954C-3E3F-6347-AB6C-69CE7A9529AD}" dt="2020-09-08T00:21:49.988" v="50" actId="478"/>
          <ac:picMkLst>
            <pc:docMk/>
            <pc:sldMk cId="1210153522" sldId="946"/>
            <ac:picMk id="3" creationId="{2842DE26-95F6-1A4E-AB77-872D715F52B0}"/>
          </ac:picMkLst>
        </pc:picChg>
        <pc:picChg chg="del">
          <ac:chgData name="Phyllipe Lima" userId="afbdb2a7827722fd" providerId="LiveId" clId="{CF5D954C-3E3F-6347-AB6C-69CE7A9529AD}" dt="2020-09-08T00:21:50.863" v="52" actId="478"/>
          <ac:picMkLst>
            <pc:docMk/>
            <pc:sldMk cId="1210153522" sldId="946"/>
            <ac:picMk id="4" creationId="{041DD92B-4C03-9E41-943F-D5B1D8D55BB6}"/>
          </ac:picMkLst>
        </pc:picChg>
        <pc:picChg chg="del">
          <ac:chgData name="Phyllipe Lima" userId="afbdb2a7827722fd" providerId="LiveId" clId="{CF5D954C-3E3F-6347-AB6C-69CE7A9529AD}" dt="2020-09-08T00:21:50.444" v="51" actId="478"/>
          <ac:picMkLst>
            <pc:docMk/>
            <pc:sldMk cId="1210153522" sldId="946"/>
            <ac:picMk id="5" creationId="{C5D01DF1-1CE9-2444-8002-87D654ED17B9}"/>
          </ac:picMkLst>
        </pc:picChg>
        <pc:picChg chg="add del mod">
          <ac:chgData name="Phyllipe Lima" userId="afbdb2a7827722fd" providerId="LiveId" clId="{CF5D954C-3E3F-6347-AB6C-69CE7A9529AD}" dt="2020-09-08T00:32:07.807" v="357" actId="478"/>
          <ac:picMkLst>
            <pc:docMk/>
            <pc:sldMk cId="1210153522" sldId="946"/>
            <ac:picMk id="1026" creationId="{79E6C746-942D-3B49-A6F0-53117F0452F8}"/>
          </ac:picMkLst>
        </pc:picChg>
        <pc:picChg chg="add del mod">
          <ac:chgData name="Phyllipe Lima" userId="afbdb2a7827722fd" providerId="LiveId" clId="{CF5D954C-3E3F-6347-AB6C-69CE7A9529AD}" dt="2020-09-08T00:32:08.417" v="358" actId="478"/>
          <ac:picMkLst>
            <pc:docMk/>
            <pc:sldMk cId="1210153522" sldId="946"/>
            <ac:picMk id="1028" creationId="{40A428D5-F0E1-B941-ADB7-6E8D66A8E20F}"/>
          </ac:picMkLst>
        </pc:picChg>
        <pc:picChg chg="add mod">
          <ac:chgData name="Phyllipe Lima" userId="afbdb2a7827722fd" providerId="LiveId" clId="{CF5D954C-3E3F-6347-AB6C-69CE7A9529AD}" dt="2020-09-08T00:33:55.607" v="458" actId="14100"/>
          <ac:picMkLst>
            <pc:docMk/>
            <pc:sldMk cId="1210153522" sldId="946"/>
            <ac:picMk id="1030" creationId="{D6FAB4FA-F434-3D40-AF7F-FEEF07C4A171}"/>
          </ac:picMkLst>
        </pc:picChg>
      </pc:sldChg>
      <pc:sldChg chg="addSp delSp modSp add mod ord">
        <pc:chgData name="Phyllipe Lima" userId="afbdb2a7827722fd" providerId="LiveId" clId="{CF5D954C-3E3F-6347-AB6C-69CE7A9529AD}" dt="2020-09-08T00:28:51.912" v="306" actId="1076"/>
        <pc:sldMkLst>
          <pc:docMk/>
          <pc:sldMk cId="2508325728" sldId="947"/>
        </pc:sldMkLst>
        <pc:spChg chg="add del mod">
          <ac:chgData name="Phyllipe Lima" userId="afbdb2a7827722fd" providerId="LiveId" clId="{CF5D954C-3E3F-6347-AB6C-69CE7A9529AD}" dt="2020-09-08T00:28:06.050" v="264" actId="478"/>
          <ac:spMkLst>
            <pc:docMk/>
            <pc:sldMk cId="2508325728" sldId="947"/>
            <ac:spMk id="5" creationId="{551D1CF1-3ED0-F64C-A7F3-9230138FF0B1}"/>
          </ac:spMkLst>
        </pc:spChg>
        <pc:spChg chg="add mod">
          <ac:chgData name="Phyllipe Lima" userId="afbdb2a7827722fd" providerId="LiveId" clId="{CF5D954C-3E3F-6347-AB6C-69CE7A9529AD}" dt="2020-09-08T00:28:40.135" v="301" actId="1076"/>
          <ac:spMkLst>
            <pc:docMk/>
            <pc:sldMk cId="2508325728" sldId="947"/>
            <ac:spMk id="6" creationId="{E9F5E002-1DCE-8C4A-B033-0BF8FD806471}"/>
          </ac:spMkLst>
        </pc:spChg>
        <pc:spChg chg="add del mod">
          <ac:chgData name="Phyllipe Lima" userId="afbdb2a7827722fd" providerId="LiveId" clId="{CF5D954C-3E3F-6347-AB6C-69CE7A9529AD}" dt="2020-09-08T00:28:17.183" v="270" actId="1076"/>
          <ac:spMkLst>
            <pc:docMk/>
            <pc:sldMk cId="2508325728" sldId="947"/>
            <ac:spMk id="13" creationId="{80214C85-4602-A64F-8A18-B940445EC2CA}"/>
          </ac:spMkLst>
        </pc:spChg>
        <pc:picChg chg="del">
          <ac:chgData name="Phyllipe Lima" userId="afbdb2a7827722fd" providerId="LiveId" clId="{CF5D954C-3E3F-6347-AB6C-69CE7A9529AD}" dt="2020-09-08T00:24:56.861" v="155" actId="478"/>
          <ac:picMkLst>
            <pc:docMk/>
            <pc:sldMk cId="2508325728" sldId="947"/>
            <ac:picMk id="1026" creationId="{79E6C746-942D-3B49-A6F0-53117F0452F8}"/>
          </ac:picMkLst>
        </pc:picChg>
        <pc:picChg chg="mod">
          <ac:chgData name="Phyllipe Lima" userId="afbdb2a7827722fd" providerId="LiveId" clId="{CF5D954C-3E3F-6347-AB6C-69CE7A9529AD}" dt="2020-09-08T00:28:51.912" v="306" actId="1076"/>
          <ac:picMkLst>
            <pc:docMk/>
            <pc:sldMk cId="2508325728" sldId="947"/>
            <ac:picMk id="1028" creationId="{40A428D5-F0E1-B941-ADB7-6E8D66A8E20F}"/>
          </ac:picMkLst>
        </pc:picChg>
      </pc:sldChg>
      <pc:sldChg chg="add del">
        <pc:chgData name="Phyllipe Lima" userId="afbdb2a7827722fd" providerId="LiveId" clId="{CF5D954C-3E3F-6347-AB6C-69CE7A9529AD}" dt="2020-09-08T00:21:46.902" v="49" actId="2696"/>
        <pc:sldMkLst>
          <pc:docMk/>
          <pc:sldMk cId="3126245243" sldId="947"/>
        </pc:sldMkLst>
      </pc:sldChg>
      <pc:sldChg chg="add ord">
        <pc:chgData name="Phyllipe Lima" userId="afbdb2a7827722fd" providerId="LiveId" clId="{CF5D954C-3E3F-6347-AB6C-69CE7A9529AD}" dt="2020-09-08T00:34:30.614" v="459" actId="20578"/>
        <pc:sldMkLst>
          <pc:docMk/>
          <pc:sldMk cId="1155282307" sldId="948"/>
        </pc:sldMkLst>
      </pc:sldChg>
      <pc:sldChg chg="addSp delSp modSp add mod">
        <pc:chgData name="Phyllipe Lima" userId="afbdb2a7827722fd" providerId="LiveId" clId="{CF5D954C-3E3F-6347-AB6C-69CE7A9529AD}" dt="2020-09-08T00:38:14.993" v="592" actId="1076"/>
        <pc:sldMkLst>
          <pc:docMk/>
          <pc:sldMk cId="1623759735" sldId="949"/>
        </pc:sldMkLst>
        <pc:spChg chg="mod">
          <ac:chgData name="Phyllipe Lima" userId="afbdb2a7827722fd" providerId="LiveId" clId="{CF5D954C-3E3F-6347-AB6C-69CE7A9529AD}" dt="2020-09-08T00:38:14.993" v="592" actId="1076"/>
          <ac:spMkLst>
            <pc:docMk/>
            <pc:sldMk cId="1623759735" sldId="949"/>
            <ac:spMk id="9" creationId="{0A32BD20-F28B-7C40-B1DB-060567A99D0E}"/>
          </ac:spMkLst>
        </pc:spChg>
        <pc:picChg chg="del">
          <ac:chgData name="Phyllipe Lima" userId="afbdb2a7827722fd" providerId="LiveId" clId="{CF5D954C-3E3F-6347-AB6C-69CE7A9529AD}" dt="2020-09-08T00:36:20.044" v="582" actId="478"/>
          <ac:picMkLst>
            <pc:docMk/>
            <pc:sldMk cId="1623759735" sldId="949"/>
            <ac:picMk id="1030" creationId="{D6FAB4FA-F434-3D40-AF7F-FEEF07C4A171}"/>
          </ac:picMkLst>
        </pc:picChg>
        <pc:picChg chg="add mod">
          <ac:chgData name="Phyllipe Lima" userId="afbdb2a7827722fd" providerId="LiveId" clId="{CF5D954C-3E3F-6347-AB6C-69CE7A9529AD}" dt="2020-09-08T00:38:05.717" v="590" actId="1076"/>
          <ac:picMkLst>
            <pc:docMk/>
            <pc:sldMk cId="1623759735" sldId="949"/>
            <ac:picMk id="6146" creationId="{1B547F91-2A13-574B-90B3-7CB7446264E4}"/>
          </ac:picMkLst>
        </pc:picChg>
      </pc:sldChg>
      <pc:sldChg chg="addSp delSp modSp add mod">
        <pc:chgData name="Phyllipe Lima" userId="afbdb2a7827722fd" providerId="LiveId" clId="{CF5D954C-3E3F-6347-AB6C-69CE7A9529AD}" dt="2020-09-08T00:41:27.243" v="697" actId="1076"/>
        <pc:sldMkLst>
          <pc:docMk/>
          <pc:sldMk cId="2868726825" sldId="950"/>
        </pc:sldMkLst>
        <pc:spChg chg="mod">
          <ac:chgData name="Phyllipe Lima" userId="afbdb2a7827722fd" providerId="LiveId" clId="{CF5D954C-3E3F-6347-AB6C-69CE7A9529AD}" dt="2020-09-08T00:40:52.882" v="694" actId="1076"/>
          <ac:spMkLst>
            <pc:docMk/>
            <pc:sldMk cId="2868726825" sldId="950"/>
            <ac:spMk id="9" creationId="{0A32BD20-F28B-7C40-B1DB-060567A99D0E}"/>
          </ac:spMkLst>
        </pc:spChg>
        <pc:picChg chg="add mod">
          <ac:chgData name="Phyllipe Lima" userId="afbdb2a7827722fd" providerId="LiveId" clId="{CF5D954C-3E3F-6347-AB6C-69CE7A9529AD}" dt="2020-09-08T00:41:27.243" v="697" actId="1076"/>
          <ac:picMkLst>
            <pc:docMk/>
            <pc:sldMk cId="2868726825" sldId="950"/>
            <ac:picMk id="4" creationId="{D2A69150-77FA-E944-B88F-B713398F4C91}"/>
          </ac:picMkLst>
        </pc:picChg>
        <pc:picChg chg="del">
          <ac:chgData name="Phyllipe Lima" userId="afbdb2a7827722fd" providerId="LiveId" clId="{CF5D954C-3E3F-6347-AB6C-69CE7A9529AD}" dt="2020-09-08T00:39:29.049" v="594" actId="478"/>
          <ac:picMkLst>
            <pc:docMk/>
            <pc:sldMk cId="2868726825" sldId="950"/>
            <ac:picMk id="6146" creationId="{1B547F91-2A13-574B-90B3-7CB7446264E4}"/>
          </ac:picMkLst>
        </pc:picChg>
      </pc:sldChg>
      <pc:sldChg chg="addSp delSp modSp add mod">
        <pc:chgData name="Phyllipe Lima" userId="afbdb2a7827722fd" providerId="LiveId" clId="{CF5D954C-3E3F-6347-AB6C-69CE7A9529AD}" dt="2020-09-08T00:44:45.770" v="828" actId="207"/>
        <pc:sldMkLst>
          <pc:docMk/>
          <pc:sldMk cId="2709633243" sldId="951"/>
        </pc:sldMkLst>
        <pc:spChg chg="mod">
          <ac:chgData name="Phyllipe Lima" userId="afbdb2a7827722fd" providerId="LiveId" clId="{CF5D954C-3E3F-6347-AB6C-69CE7A9529AD}" dt="2020-09-08T00:44:45.770" v="828" actId="207"/>
          <ac:spMkLst>
            <pc:docMk/>
            <pc:sldMk cId="2709633243" sldId="951"/>
            <ac:spMk id="9" creationId="{0A32BD20-F28B-7C40-B1DB-060567A99D0E}"/>
          </ac:spMkLst>
        </pc:spChg>
        <pc:picChg chg="del">
          <ac:chgData name="Phyllipe Lima" userId="afbdb2a7827722fd" providerId="LiveId" clId="{CF5D954C-3E3F-6347-AB6C-69CE7A9529AD}" dt="2020-09-08T00:41:44.222" v="725" actId="478"/>
          <ac:picMkLst>
            <pc:docMk/>
            <pc:sldMk cId="2709633243" sldId="951"/>
            <ac:picMk id="4" creationId="{D2A69150-77FA-E944-B88F-B713398F4C91}"/>
          </ac:picMkLst>
        </pc:picChg>
        <pc:picChg chg="add mod">
          <ac:chgData name="Phyllipe Lima" userId="afbdb2a7827722fd" providerId="LiveId" clId="{CF5D954C-3E3F-6347-AB6C-69CE7A9529AD}" dt="2020-09-08T00:43:51.595" v="824" actId="1076"/>
          <ac:picMkLst>
            <pc:docMk/>
            <pc:sldMk cId="2709633243" sldId="951"/>
            <ac:picMk id="8194" creationId="{1A3BF6F6-2B7E-D340-8AF1-8774E64388F0}"/>
          </ac:picMkLst>
        </pc:picChg>
        <pc:picChg chg="add mod">
          <ac:chgData name="Phyllipe Lima" userId="afbdb2a7827722fd" providerId="LiveId" clId="{CF5D954C-3E3F-6347-AB6C-69CE7A9529AD}" dt="2020-09-08T00:44:20.667" v="827" actId="1076"/>
          <ac:picMkLst>
            <pc:docMk/>
            <pc:sldMk cId="2709633243" sldId="951"/>
            <ac:picMk id="8196" creationId="{C43E7A43-05D2-E349-9CFA-F61E09C298CC}"/>
          </ac:picMkLst>
        </pc:picChg>
      </pc:sldChg>
      <pc:sldChg chg="addSp delSp modSp add mod">
        <pc:chgData name="Phyllipe Lima" userId="afbdb2a7827722fd" providerId="LiveId" clId="{CF5D954C-3E3F-6347-AB6C-69CE7A9529AD}" dt="2020-09-08T00:49:22.676" v="1015" actId="20577"/>
        <pc:sldMkLst>
          <pc:docMk/>
          <pc:sldMk cId="4045605370" sldId="952"/>
        </pc:sldMkLst>
        <pc:spChg chg="mod">
          <ac:chgData name="Phyllipe Lima" userId="afbdb2a7827722fd" providerId="LiveId" clId="{CF5D954C-3E3F-6347-AB6C-69CE7A9529AD}" dt="2020-09-08T00:49:22.676" v="1015" actId="20577"/>
          <ac:spMkLst>
            <pc:docMk/>
            <pc:sldMk cId="4045605370" sldId="952"/>
            <ac:spMk id="9" creationId="{0A32BD20-F28B-7C40-B1DB-060567A99D0E}"/>
          </ac:spMkLst>
        </pc:spChg>
        <pc:picChg chg="del">
          <ac:chgData name="Phyllipe Lima" userId="afbdb2a7827722fd" providerId="LiveId" clId="{CF5D954C-3E3F-6347-AB6C-69CE7A9529AD}" dt="2020-09-08T00:45:20.375" v="831" actId="478"/>
          <ac:picMkLst>
            <pc:docMk/>
            <pc:sldMk cId="4045605370" sldId="952"/>
            <ac:picMk id="8194" creationId="{1A3BF6F6-2B7E-D340-8AF1-8774E64388F0}"/>
          </ac:picMkLst>
        </pc:picChg>
        <pc:picChg chg="del">
          <ac:chgData name="Phyllipe Lima" userId="afbdb2a7827722fd" providerId="LiveId" clId="{CF5D954C-3E3F-6347-AB6C-69CE7A9529AD}" dt="2020-09-08T00:45:19.750" v="830" actId="478"/>
          <ac:picMkLst>
            <pc:docMk/>
            <pc:sldMk cId="4045605370" sldId="952"/>
            <ac:picMk id="8196" creationId="{C43E7A43-05D2-E349-9CFA-F61E09C298CC}"/>
          </ac:picMkLst>
        </pc:picChg>
        <pc:picChg chg="add mod">
          <ac:chgData name="Phyllipe Lima" userId="afbdb2a7827722fd" providerId="LiveId" clId="{CF5D954C-3E3F-6347-AB6C-69CE7A9529AD}" dt="2020-09-08T00:48:23.566" v="993" actId="14100"/>
          <ac:picMkLst>
            <pc:docMk/>
            <pc:sldMk cId="4045605370" sldId="952"/>
            <ac:picMk id="10242" creationId="{0C92682B-EA6C-B845-8552-E87B79EC67C7}"/>
          </ac:picMkLst>
        </pc:picChg>
      </pc:sldChg>
      <pc:sldChg chg="addSp delSp modSp add mod">
        <pc:chgData name="Phyllipe Lima" userId="afbdb2a7827722fd" providerId="LiveId" clId="{CF5D954C-3E3F-6347-AB6C-69CE7A9529AD}" dt="2020-09-08T01:06:32.895" v="1446" actId="207"/>
        <pc:sldMkLst>
          <pc:docMk/>
          <pc:sldMk cId="950207455" sldId="953"/>
        </pc:sldMkLst>
        <pc:spChg chg="mod">
          <ac:chgData name="Phyllipe Lima" userId="afbdb2a7827722fd" providerId="LiveId" clId="{CF5D954C-3E3F-6347-AB6C-69CE7A9529AD}" dt="2020-09-08T01:06:32.895" v="1446" actId="207"/>
          <ac:spMkLst>
            <pc:docMk/>
            <pc:sldMk cId="950207455" sldId="953"/>
            <ac:spMk id="9" creationId="{0A32BD20-F28B-7C40-B1DB-060567A99D0E}"/>
          </ac:spMkLst>
        </pc:spChg>
        <pc:picChg chg="add mod">
          <ac:chgData name="Phyllipe Lima" userId="afbdb2a7827722fd" providerId="LiveId" clId="{CF5D954C-3E3F-6347-AB6C-69CE7A9529AD}" dt="2020-09-08T00:50:26.298" v="1089" actId="14100"/>
          <ac:picMkLst>
            <pc:docMk/>
            <pc:sldMk cId="950207455" sldId="953"/>
            <ac:picMk id="4" creationId="{AC2A0C95-DBFF-1847-8562-C76DE008E9D8}"/>
          </ac:picMkLst>
        </pc:picChg>
        <pc:picChg chg="del">
          <ac:chgData name="Phyllipe Lima" userId="afbdb2a7827722fd" providerId="LiveId" clId="{CF5D954C-3E3F-6347-AB6C-69CE7A9529AD}" dt="2020-09-08T00:49:54.376" v="1086" actId="478"/>
          <ac:picMkLst>
            <pc:docMk/>
            <pc:sldMk cId="950207455" sldId="953"/>
            <ac:picMk id="10242" creationId="{0C92682B-EA6C-B845-8552-E87B79EC67C7}"/>
          </ac:picMkLst>
        </pc:picChg>
      </pc:sldChg>
      <pc:sldChg chg="addSp delSp modSp add del mod">
        <pc:chgData name="Phyllipe Lima" userId="afbdb2a7827722fd" providerId="LiveId" clId="{CF5D954C-3E3F-6347-AB6C-69CE7A9529AD}" dt="2020-09-08T01:05:21.220" v="1445" actId="1076"/>
        <pc:sldMkLst>
          <pc:docMk/>
          <pc:sldMk cId="1256338041" sldId="954"/>
        </pc:sldMkLst>
        <pc:spChg chg="mod">
          <ac:chgData name="Phyllipe Lima" userId="afbdb2a7827722fd" providerId="LiveId" clId="{CF5D954C-3E3F-6347-AB6C-69CE7A9529AD}" dt="2020-09-08T00:59:08.541" v="1398" actId="313"/>
          <ac:spMkLst>
            <pc:docMk/>
            <pc:sldMk cId="1256338041" sldId="954"/>
            <ac:spMk id="9" creationId="{0A32BD20-F28B-7C40-B1DB-060567A99D0E}"/>
          </ac:spMkLst>
        </pc:spChg>
        <pc:picChg chg="del">
          <ac:chgData name="Phyllipe Lima" userId="afbdb2a7827722fd" providerId="LiveId" clId="{CF5D954C-3E3F-6347-AB6C-69CE7A9529AD}" dt="2020-09-08T00:58:45.325" v="1326" actId="478"/>
          <ac:picMkLst>
            <pc:docMk/>
            <pc:sldMk cId="1256338041" sldId="954"/>
            <ac:picMk id="4" creationId="{AC2A0C95-DBFF-1847-8562-C76DE008E9D8}"/>
          </ac:picMkLst>
        </pc:picChg>
        <pc:picChg chg="add mod">
          <ac:chgData name="Phyllipe Lima" userId="afbdb2a7827722fd" providerId="LiveId" clId="{CF5D954C-3E3F-6347-AB6C-69CE7A9529AD}" dt="2020-09-08T01:05:21.220" v="1445" actId="1076"/>
          <ac:picMkLst>
            <pc:docMk/>
            <pc:sldMk cId="1256338041" sldId="954"/>
            <ac:picMk id="12290" creationId="{9FB96400-63F6-E342-A06C-3C130645D34E}"/>
          </ac:picMkLst>
        </pc:picChg>
      </pc:sldChg>
      <pc:sldChg chg="addSp modSp add mod modAnim">
        <pc:chgData name="Phyllipe Lima" userId="afbdb2a7827722fd" providerId="LiveId" clId="{CF5D954C-3E3F-6347-AB6C-69CE7A9529AD}" dt="2020-09-08T01:01:46.269" v="1437"/>
        <pc:sldMkLst>
          <pc:docMk/>
          <pc:sldMk cId="1094420399" sldId="955"/>
        </pc:sldMkLst>
        <pc:spChg chg="add mod">
          <ac:chgData name="Phyllipe Lima" userId="afbdb2a7827722fd" providerId="LiveId" clId="{CF5D954C-3E3F-6347-AB6C-69CE7A9529AD}" dt="2020-09-08T01:01:36.974" v="1436" actId="1076"/>
          <ac:spMkLst>
            <pc:docMk/>
            <pc:sldMk cId="1094420399" sldId="955"/>
            <ac:spMk id="5" creationId="{AB0C8520-A339-C147-9777-1EEA17684B3F}"/>
          </ac:spMkLst>
        </pc:spChg>
        <pc:spChg chg="mod">
          <ac:chgData name="Phyllipe Lima" userId="afbdb2a7827722fd" providerId="LiveId" clId="{CF5D954C-3E3F-6347-AB6C-69CE7A9529AD}" dt="2020-09-08T00:59:18" v="1414" actId="20577"/>
          <ac:spMkLst>
            <pc:docMk/>
            <pc:sldMk cId="1094420399" sldId="955"/>
            <ac:spMk id="9" creationId="{0A32BD20-F28B-7C40-B1DB-060567A99D0E}"/>
          </ac:spMkLst>
        </pc:spChg>
        <pc:picChg chg="add mod">
          <ac:chgData name="Phyllipe Lima" userId="afbdb2a7827722fd" providerId="LiveId" clId="{CF5D954C-3E3F-6347-AB6C-69CE7A9529AD}" dt="2020-09-08T01:01:01.595" v="1417" actId="1076"/>
          <ac:picMkLst>
            <pc:docMk/>
            <pc:sldMk cId="1094420399" sldId="955"/>
            <ac:picMk id="3" creationId="{6A04805E-3CF2-AD4A-A665-38A754B2F15A}"/>
          </ac:picMkLst>
        </pc:picChg>
      </pc:sldChg>
      <pc:sldChg chg="addSp delSp modSp add mod delAnim">
        <pc:chgData name="Phyllipe Lima" userId="afbdb2a7827722fd" providerId="LiveId" clId="{CF5D954C-3E3F-6347-AB6C-69CE7A9529AD}" dt="2020-09-08T01:11:27.887" v="1621" actId="20577"/>
        <pc:sldMkLst>
          <pc:docMk/>
          <pc:sldMk cId="4203542119" sldId="956"/>
        </pc:sldMkLst>
        <pc:spChg chg="del">
          <ac:chgData name="Phyllipe Lima" userId="afbdb2a7827722fd" providerId="LiveId" clId="{CF5D954C-3E3F-6347-AB6C-69CE7A9529AD}" dt="2020-09-08T01:09:57.217" v="1468" actId="478"/>
          <ac:spMkLst>
            <pc:docMk/>
            <pc:sldMk cId="4203542119" sldId="956"/>
            <ac:spMk id="5" creationId="{AB0C8520-A339-C147-9777-1EEA17684B3F}"/>
          </ac:spMkLst>
        </pc:spChg>
        <pc:spChg chg="add mod">
          <ac:chgData name="Phyllipe Lima" userId="afbdb2a7827722fd" providerId="LiveId" clId="{CF5D954C-3E3F-6347-AB6C-69CE7A9529AD}" dt="2020-09-08T01:11:27.887" v="1621" actId="20577"/>
          <ac:spMkLst>
            <pc:docMk/>
            <pc:sldMk cId="4203542119" sldId="956"/>
            <ac:spMk id="6" creationId="{F0D4249E-9DD8-5144-84C9-681FB4D94576}"/>
          </ac:spMkLst>
        </pc:spChg>
        <pc:spChg chg="del mod">
          <ac:chgData name="Phyllipe Lima" userId="afbdb2a7827722fd" providerId="LiveId" clId="{CF5D954C-3E3F-6347-AB6C-69CE7A9529AD}" dt="2020-09-08T01:10:07.179" v="1471"/>
          <ac:spMkLst>
            <pc:docMk/>
            <pc:sldMk cId="4203542119" sldId="956"/>
            <ac:spMk id="9" creationId="{0A32BD20-F28B-7C40-B1DB-060567A99D0E}"/>
          </ac:spMkLst>
        </pc:spChg>
        <pc:picChg chg="del">
          <ac:chgData name="Phyllipe Lima" userId="afbdb2a7827722fd" providerId="LiveId" clId="{CF5D954C-3E3F-6347-AB6C-69CE7A9529AD}" dt="2020-09-08T01:09:32.758" v="1448" actId="478"/>
          <ac:picMkLst>
            <pc:docMk/>
            <pc:sldMk cId="4203542119" sldId="956"/>
            <ac:picMk id="3" creationId="{6A04805E-3CF2-AD4A-A665-38A754B2F15A}"/>
          </ac:picMkLst>
        </pc:picChg>
        <pc:picChg chg="add mod">
          <ac:chgData name="Phyllipe Lima" userId="afbdb2a7827722fd" providerId="LiveId" clId="{CF5D954C-3E3F-6347-AB6C-69CE7A9529AD}" dt="2020-09-08T01:10:21.337" v="1474" actId="1076"/>
          <ac:picMkLst>
            <pc:docMk/>
            <pc:sldMk cId="4203542119" sldId="956"/>
            <ac:picMk id="13314" creationId="{4029114A-376E-6C48-B7CA-A89242CC6687}"/>
          </ac:picMkLst>
        </pc:picChg>
      </pc:sldChg>
      <pc:sldChg chg="addSp delSp modSp add mod setBg">
        <pc:chgData name="Phyllipe Lima" userId="afbdb2a7827722fd" providerId="LiveId" clId="{CF5D954C-3E3F-6347-AB6C-69CE7A9529AD}" dt="2020-09-08T01:22:45.904" v="1712" actId="1076"/>
        <pc:sldMkLst>
          <pc:docMk/>
          <pc:sldMk cId="2260970113" sldId="957"/>
        </pc:sldMkLst>
        <pc:spChg chg="mod">
          <ac:chgData name="Phyllipe Lima" userId="afbdb2a7827722fd" providerId="LiveId" clId="{CF5D954C-3E3F-6347-AB6C-69CE7A9529AD}" dt="2020-09-08T01:21:24.070" v="1706" actId="1076"/>
          <ac:spMkLst>
            <pc:docMk/>
            <pc:sldMk cId="2260970113" sldId="957"/>
            <ac:spMk id="4" creationId="{A2F13CB6-6EF0-8847-A1F9-7BC4005A25F3}"/>
          </ac:spMkLst>
        </pc:spChg>
        <pc:spChg chg="add del">
          <ac:chgData name="Phyllipe Lima" userId="afbdb2a7827722fd" providerId="LiveId" clId="{CF5D954C-3E3F-6347-AB6C-69CE7A9529AD}" dt="2020-09-08T01:20:52.501" v="1699" actId="26606"/>
          <ac:spMkLst>
            <pc:docMk/>
            <pc:sldMk cId="2260970113" sldId="957"/>
            <ac:spMk id="10" creationId="{7D9D36D6-2AC5-46A1-A849-4C82D5264A3A}"/>
          </ac:spMkLst>
        </pc:spChg>
        <pc:picChg chg="del">
          <ac:chgData name="Phyllipe Lima" userId="afbdb2a7827722fd" providerId="LiveId" clId="{CF5D954C-3E3F-6347-AB6C-69CE7A9529AD}" dt="2020-09-08T01:15:12.286" v="1642" actId="478"/>
          <ac:picMkLst>
            <pc:docMk/>
            <pc:sldMk cId="2260970113" sldId="957"/>
            <ac:picMk id="3" creationId="{A1312D83-5DA7-F64B-A937-79BBA0146B8D}"/>
          </ac:picMkLst>
        </pc:picChg>
        <pc:picChg chg="add mod">
          <ac:chgData name="Phyllipe Lima" userId="afbdb2a7827722fd" providerId="LiveId" clId="{CF5D954C-3E3F-6347-AB6C-69CE7A9529AD}" dt="2020-09-08T01:22:45.904" v="1712" actId="1076"/>
          <ac:picMkLst>
            <pc:docMk/>
            <pc:sldMk cId="2260970113" sldId="957"/>
            <ac:picMk id="5" creationId="{AAD04489-2563-1E42-8403-0DF8C6A4AE47}"/>
          </ac:picMkLst>
        </pc:picChg>
        <pc:picChg chg="add mod">
          <ac:chgData name="Phyllipe Lima" userId="afbdb2a7827722fd" providerId="LiveId" clId="{CF5D954C-3E3F-6347-AB6C-69CE7A9529AD}" dt="2020-09-08T01:22:43.360" v="1711" actId="1076"/>
          <ac:picMkLst>
            <pc:docMk/>
            <pc:sldMk cId="2260970113" sldId="957"/>
            <ac:picMk id="15362" creationId="{684AB664-5517-8F49-A616-F15551508225}"/>
          </ac:picMkLst>
        </pc:picChg>
      </pc:sldChg>
      <pc:sldChg chg="addSp delSp modSp add mod">
        <pc:chgData name="Phyllipe Lima" userId="afbdb2a7827722fd" providerId="LiveId" clId="{CF5D954C-3E3F-6347-AB6C-69CE7A9529AD}" dt="2020-09-08T01:28:42.176" v="1806" actId="14100"/>
        <pc:sldMkLst>
          <pc:docMk/>
          <pc:sldMk cId="2632047086" sldId="958"/>
        </pc:sldMkLst>
        <pc:spChg chg="mod">
          <ac:chgData name="Phyllipe Lima" userId="afbdb2a7827722fd" providerId="LiveId" clId="{CF5D954C-3E3F-6347-AB6C-69CE7A9529AD}" dt="2020-09-08T01:24:49.019" v="1802" actId="14100"/>
          <ac:spMkLst>
            <pc:docMk/>
            <pc:sldMk cId="2632047086" sldId="958"/>
            <ac:spMk id="4" creationId="{A2F13CB6-6EF0-8847-A1F9-7BC4005A25F3}"/>
          </ac:spMkLst>
        </pc:spChg>
        <pc:picChg chg="del">
          <ac:chgData name="Phyllipe Lima" userId="afbdb2a7827722fd" providerId="LiveId" clId="{CF5D954C-3E3F-6347-AB6C-69CE7A9529AD}" dt="2020-09-08T01:24:13.131" v="1715" actId="478"/>
          <ac:picMkLst>
            <pc:docMk/>
            <pc:sldMk cId="2632047086" sldId="958"/>
            <ac:picMk id="5" creationId="{AAD04489-2563-1E42-8403-0DF8C6A4AE47}"/>
          </ac:picMkLst>
        </pc:picChg>
        <pc:picChg chg="del">
          <ac:chgData name="Phyllipe Lima" userId="afbdb2a7827722fd" providerId="LiveId" clId="{CF5D954C-3E3F-6347-AB6C-69CE7A9529AD}" dt="2020-09-08T01:24:12.450" v="1714" actId="478"/>
          <ac:picMkLst>
            <pc:docMk/>
            <pc:sldMk cId="2632047086" sldId="958"/>
            <ac:picMk id="15362" creationId="{684AB664-5517-8F49-A616-F15551508225}"/>
          </ac:picMkLst>
        </pc:picChg>
        <pc:picChg chg="add mod">
          <ac:chgData name="Phyllipe Lima" userId="afbdb2a7827722fd" providerId="LiveId" clId="{CF5D954C-3E3F-6347-AB6C-69CE7A9529AD}" dt="2020-09-08T01:28:42.176" v="1806" actId="14100"/>
          <ac:picMkLst>
            <pc:docMk/>
            <pc:sldMk cId="2632047086" sldId="958"/>
            <ac:picMk id="17410" creationId="{66649274-91EC-9B4B-99DC-1D0FCF2387A8}"/>
          </ac:picMkLst>
        </pc:picChg>
      </pc:sldChg>
      <pc:sldChg chg="addSp delSp modSp add mod">
        <pc:chgData name="Phyllipe Lima" userId="afbdb2a7827722fd" providerId="LiveId" clId="{CF5D954C-3E3F-6347-AB6C-69CE7A9529AD}" dt="2020-09-08T01:31:41.301" v="1927" actId="1076"/>
        <pc:sldMkLst>
          <pc:docMk/>
          <pc:sldMk cId="1157956120" sldId="959"/>
        </pc:sldMkLst>
        <pc:spChg chg="mod">
          <ac:chgData name="Phyllipe Lima" userId="afbdb2a7827722fd" providerId="LiveId" clId="{CF5D954C-3E3F-6347-AB6C-69CE7A9529AD}" dt="2020-09-08T01:29:57.414" v="1922" actId="114"/>
          <ac:spMkLst>
            <pc:docMk/>
            <pc:sldMk cId="1157956120" sldId="959"/>
            <ac:spMk id="4" creationId="{A2F13CB6-6EF0-8847-A1F9-7BC4005A25F3}"/>
          </ac:spMkLst>
        </pc:spChg>
        <pc:picChg chg="add del mod">
          <ac:chgData name="Phyllipe Lima" userId="afbdb2a7827722fd" providerId="LiveId" clId="{CF5D954C-3E3F-6347-AB6C-69CE7A9529AD}" dt="2020-09-08T01:31:27.988" v="1924" actId="478"/>
          <ac:picMkLst>
            <pc:docMk/>
            <pc:sldMk cId="1157956120" sldId="959"/>
            <ac:picMk id="5" creationId="{3D962A76-F264-C447-9775-E1A88D4847F0}"/>
          </ac:picMkLst>
        </pc:picChg>
        <pc:picChg chg="add mod">
          <ac:chgData name="Phyllipe Lima" userId="afbdb2a7827722fd" providerId="LiveId" clId="{CF5D954C-3E3F-6347-AB6C-69CE7A9529AD}" dt="2020-09-08T01:31:41.301" v="1927" actId="1076"/>
          <ac:picMkLst>
            <pc:docMk/>
            <pc:sldMk cId="1157956120" sldId="959"/>
            <ac:picMk id="6" creationId="{CD5FAE2D-DA5F-8C47-8220-E558839FC16C}"/>
          </ac:picMkLst>
        </pc:picChg>
        <pc:picChg chg="del">
          <ac:chgData name="Phyllipe Lima" userId="afbdb2a7827722fd" providerId="LiveId" clId="{CF5D954C-3E3F-6347-AB6C-69CE7A9529AD}" dt="2020-09-08T01:29:35.660" v="1887" actId="478"/>
          <ac:picMkLst>
            <pc:docMk/>
            <pc:sldMk cId="1157956120" sldId="959"/>
            <ac:picMk id="17410" creationId="{66649274-91EC-9B4B-99DC-1D0FCF2387A8}"/>
          </ac:picMkLst>
        </pc:picChg>
      </pc:sldChg>
      <pc:sldChg chg="delSp modSp add mod">
        <pc:chgData name="Phyllipe Lima" userId="afbdb2a7827722fd" providerId="LiveId" clId="{CF5D954C-3E3F-6347-AB6C-69CE7A9529AD}" dt="2020-09-08T01:34:22.180" v="2134" actId="20577"/>
        <pc:sldMkLst>
          <pc:docMk/>
          <pc:sldMk cId="523473320" sldId="960"/>
        </pc:sldMkLst>
        <pc:spChg chg="mod">
          <ac:chgData name="Phyllipe Lima" userId="afbdb2a7827722fd" providerId="LiveId" clId="{CF5D954C-3E3F-6347-AB6C-69CE7A9529AD}" dt="2020-09-08T01:34:22.180" v="2134" actId="20577"/>
          <ac:spMkLst>
            <pc:docMk/>
            <pc:sldMk cId="523473320" sldId="960"/>
            <ac:spMk id="4" creationId="{A2F13CB6-6EF0-8847-A1F9-7BC4005A25F3}"/>
          </ac:spMkLst>
        </pc:spChg>
        <pc:picChg chg="del">
          <ac:chgData name="Phyllipe Lima" userId="afbdb2a7827722fd" providerId="LiveId" clId="{CF5D954C-3E3F-6347-AB6C-69CE7A9529AD}" dt="2020-09-08T01:32:49.453" v="1929" actId="478"/>
          <ac:picMkLst>
            <pc:docMk/>
            <pc:sldMk cId="523473320" sldId="960"/>
            <ac:picMk id="6" creationId="{CD5FAE2D-DA5F-8C47-8220-E558839FC16C}"/>
          </ac:picMkLst>
        </pc:picChg>
      </pc:sldChg>
      <pc:sldChg chg="add del">
        <pc:chgData name="Phyllipe Lima" userId="afbdb2a7827722fd" providerId="LiveId" clId="{CF5D954C-3E3F-6347-AB6C-69CE7A9529AD}" dt="2020-09-08T01:37:03.862" v="2150" actId="2696"/>
        <pc:sldMkLst>
          <pc:docMk/>
          <pc:sldMk cId="1451673385" sldId="961"/>
        </pc:sldMkLst>
      </pc:sldChg>
      <pc:sldChg chg="addSp delSp modSp add del mod">
        <pc:chgData name="Phyllipe Lima" userId="afbdb2a7827722fd" providerId="LiveId" clId="{CF5D954C-3E3F-6347-AB6C-69CE7A9529AD}" dt="2020-09-09T13:42:22.341" v="3323" actId="2696"/>
        <pc:sldMkLst>
          <pc:docMk/>
          <pc:sldMk cId="4024170036" sldId="961"/>
        </pc:sldMkLst>
        <pc:spChg chg="del">
          <ac:chgData name="Phyllipe Lima" userId="afbdb2a7827722fd" providerId="LiveId" clId="{CF5D954C-3E3F-6347-AB6C-69CE7A9529AD}" dt="2020-09-08T10:13:07.324" v="2223" actId="478"/>
          <ac:spMkLst>
            <pc:docMk/>
            <pc:sldMk cId="4024170036" sldId="961"/>
            <ac:spMk id="4" creationId="{A2F13CB6-6EF0-8847-A1F9-7BC4005A25F3}"/>
          </ac:spMkLst>
        </pc:spChg>
        <pc:picChg chg="add del mod">
          <ac:chgData name="Phyllipe Lima" userId="afbdb2a7827722fd" providerId="LiveId" clId="{CF5D954C-3E3F-6347-AB6C-69CE7A9529AD}" dt="2020-09-08T10:30:14.623" v="2252" actId="478"/>
          <ac:picMkLst>
            <pc:docMk/>
            <pc:sldMk cId="4024170036" sldId="961"/>
            <ac:picMk id="2" creationId="{77C1A74E-F14D-A243-ADED-9B2D7E19E4F4}"/>
          </ac:picMkLst>
        </pc:picChg>
        <pc:picChg chg="add">
          <ac:chgData name="Phyllipe Lima" userId="afbdb2a7827722fd" providerId="LiveId" clId="{CF5D954C-3E3F-6347-AB6C-69CE7A9529AD}" dt="2020-09-08T10:30:16.851" v="2253"/>
          <ac:picMkLst>
            <pc:docMk/>
            <pc:sldMk cId="4024170036" sldId="961"/>
            <ac:picMk id="3" creationId="{C54BC2D2-CF6C-CE4F-B67A-2E3DE6D3FF26}"/>
          </ac:picMkLst>
        </pc:picChg>
      </pc:sldChg>
      <pc:sldChg chg="modSp add del mod">
        <pc:chgData name="Phyllipe Lima" userId="afbdb2a7827722fd" providerId="LiveId" clId="{CF5D954C-3E3F-6347-AB6C-69CE7A9529AD}" dt="2020-09-09T13:33:11.971" v="3227" actId="2696"/>
        <pc:sldMkLst>
          <pc:docMk/>
          <pc:sldMk cId="268534069" sldId="962"/>
        </pc:sldMkLst>
        <pc:spChg chg="mod">
          <ac:chgData name="Phyllipe Lima" userId="afbdb2a7827722fd" providerId="LiveId" clId="{CF5D954C-3E3F-6347-AB6C-69CE7A9529AD}" dt="2020-09-08T13:58:18.588" v="2625" actId="20577"/>
          <ac:spMkLst>
            <pc:docMk/>
            <pc:sldMk cId="268534069" sldId="962"/>
            <ac:spMk id="4" creationId="{A2F13CB6-6EF0-8847-A1F9-7BC4005A25F3}"/>
          </ac:spMkLst>
        </pc:spChg>
      </pc:sldChg>
      <pc:sldChg chg="add">
        <pc:chgData name="Phyllipe Lima" userId="afbdb2a7827722fd" providerId="LiveId" clId="{CF5D954C-3E3F-6347-AB6C-69CE7A9529AD}" dt="2020-09-09T15:46:31.158" v="5025"/>
        <pc:sldMkLst>
          <pc:docMk/>
          <pc:sldMk cId="1907758745" sldId="962"/>
        </pc:sldMkLst>
      </pc:sldChg>
      <pc:sldChg chg="add del">
        <pc:chgData name="Phyllipe Lima" userId="afbdb2a7827722fd" providerId="LiveId" clId="{CF5D954C-3E3F-6347-AB6C-69CE7A9529AD}" dt="2020-09-09T15:46:27.813" v="5022" actId="2696"/>
        <pc:sldMkLst>
          <pc:docMk/>
          <pc:sldMk cId="2199930499" sldId="962"/>
        </pc:sldMkLst>
      </pc:sldChg>
      <pc:sldChg chg="addSp delSp add del mod">
        <pc:chgData name="Phyllipe Lima" userId="afbdb2a7827722fd" providerId="LiveId" clId="{CF5D954C-3E3F-6347-AB6C-69CE7A9529AD}" dt="2020-09-09T13:42:23.052" v="3324" actId="2696"/>
        <pc:sldMkLst>
          <pc:docMk/>
          <pc:sldMk cId="182752650" sldId="963"/>
        </pc:sldMkLst>
        <pc:picChg chg="del">
          <ac:chgData name="Phyllipe Lima" userId="afbdb2a7827722fd" providerId="LiveId" clId="{CF5D954C-3E3F-6347-AB6C-69CE7A9529AD}" dt="2020-09-08T10:17:15.666" v="2227" actId="478"/>
          <ac:picMkLst>
            <pc:docMk/>
            <pc:sldMk cId="182752650" sldId="963"/>
            <ac:picMk id="2" creationId="{77C1A74E-F14D-A243-ADED-9B2D7E19E4F4}"/>
          </ac:picMkLst>
        </pc:picChg>
        <pc:picChg chg="add">
          <ac:chgData name="Phyllipe Lima" userId="afbdb2a7827722fd" providerId="LiveId" clId="{CF5D954C-3E3F-6347-AB6C-69CE7A9529AD}" dt="2020-09-08T10:17:16.353" v="2228"/>
          <ac:picMkLst>
            <pc:docMk/>
            <pc:sldMk cId="182752650" sldId="963"/>
            <ac:picMk id="3" creationId="{53305D41-1E93-3743-8FD0-ED3AB686AA72}"/>
          </ac:picMkLst>
        </pc:picChg>
      </pc:sldChg>
      <pc:sldChg chg="addSp delSp add del mod">
        <pc:chgData name="Phyllipe Lima" userId="afbdb2a7827722fd" providerId="LiveId" clId="{CF5D954C-3E3F-6347-AB6C-69CE7A9529AD}" dt="2020-09-09T13:42:23.778" v="3325" actId="2696"/>
        <pc:sldMkLst>
          <pc:docMk/>
          <pc:sldMk cId="834732990" sldId="964"/>
        </pc:sldMkLst>
        <pc:picChg chg="add del">
          <ac:chgData name="Phyllipe Lima" userId="afbdb2a7827722fd" providerId="LiveId" clId="{CF5D954C-3E3F-6347-AB6C-69CE7A9529AD}" dt="2020-09-08T10:31:00.831" v="2254" actId="478"/>
          <ac:picMkLst>
            <pc:docMk/>
            <pc:sldMk cId="834732990" sldId="964"/>
            <ac:picMk id="2" creationId="{B15180EE-A313-9443-A39E-5F05F3E4C2D7}"/>
          </ac:picMkLst>
        </pc:picChg>
        <pc:picChg chg="del">
          <ac:chgData name="Phyllipe Lima" userId="afbdb2a7827722fd" providerId="LiveId" clId="{CF5D954C-3E3F-6347-AB6C-69CE7A9529AD}" dt="2020-09-08T10:19:56.866" v="2230" actId="478"/>
          <ac:picMkLst>
            <pc:docMk/>
            <pc:sldMk cId="834732990" sldId="964"/>
            <ac:picMk id="3" creationId="{53305D41-1E93-3743-8FD0-ED3AB686AA72}"/>
          </ac:picMkLst>
        </pc:picChg>
        <pc:picChg chg="add">
          <ac:chgData name="Phyllipe Lima" userId="afbdb2a7827722fd" providerId="LiveId" clId="{CF5D954C-3E3F-6347-AB6C-69CE7A9529AD}" dt="2020-09-08T10:31:01.525" v="2255"/>
          <ac:picMkLst>
            <pc:docMk/>
            <pc:sldMk cId="834732990" sldId="964"/>
            <ac:picMk id="4" creationId="{6603F75C-1190-2B42-B76E-9FC9BC1928EF}"/>
          </ac:picMkLst>
        </pc:picChg>
      </pc:sldChg>
      <pc:sldChg chg="addSp delSp modSp add del mod">
        <pc:chgData name="Phyllipe Lima" userId="afbdb2a7827722fd" providerId="LiveId" clId="{CF5D954C-3E3F-6347-AB6C-69CE7A9529AD}" dt="2020-09-09T13:42:24.284" v="3326" actId="2696"/>
        <pc:sldMkLst>
          <pc:docMk/>
          <pc:sldMk cId="344213241" sldId="965"/>
        </pc:sldMkLst>
        <pc:picChg chg="del">
          <ac:chgData name="Phyllipe Lima" userId="afbdb2a7827722fd" providerId="LiveId" clId="{CF5D954C-3E3F-6347-AB6C-69CE7A9529AD}" dt="2020-09-08T10:20:27.841" v="2233" actId="478"/>
          <ac:picMkLst>
            <pc:docMk/>
            <pc:sldMk cId="344213241" sldId="965"/>
            <ac:picMk id="2" creationId="{B15180EE-A313-9443-A39E-5F05F3E4C2D7}"/>
          </ac:picMkLst>
        </pc:picChg>
        <pc:picChg chg="add mod">
          <ac:chgData name="Phyllipe Lima" userId="afbdb2a7827722fd" providerId="LiveId" clId="{CF5D954C-3E3F-6347-AB6C-69CE7A9529AD}" dt="2020-09-08T10:20:53.904" v="2239" actId="1076"/>
          <ac:picMkLst>
            <pc:docMk/>
            <pc:sldMk cId="344213241" sldId="965"/>
            <ac:picMk id="3" creationId="{5C7CC06F-2A98-7A4A-9DDF-9D4AE1C94221}"/>
          </ac:picMkLst>
        </pc:picChg>
        <pc:picChg chg="add mod">
          <ac:chgData name="Phyllipe Lima" userId="afbdb2a7827722fd" providerId="LiveId" clId="{CF5D954C-3E3F-6347-AB6C-69CE7A9529AD}" dt="2020-09-08T10:20:59.381" v="2241" actId="1076"/>
          <ac:picMkLst>
            <pc:docMk/>
            <pc:sldMk cId="344213241" sldId="965"/>
            <ac:picMk id="4" creationId="{4DF9B608-7574-B64D-B6BB-CD57CBCA0DAC}"/>
          </ac:picMkLst>
        </pc:picChg>
      </pc:sldChg>
      <pc:sldChg chg="addSp delSp modSp add del mod">
        <pc:chgData name="Phyllipe Lima" userId="afbdb2a7827722fd" providerId="LiveId" clId="{CF5D954C-3E3F-6347-AB6C-69CE7A9529AD}" dt="2020-09-09T13:42:26.668" v="3329" actId="2696"/>
        <pc:sldMkLst>
          <pc:docMk/>
          <pc:sldMk cId="2339343505" sldId="966"/>
        </pc:sldMkLst>
        <pc:picChg chg="add del">
          <ac:chgData name="Phyllipe Lima" userId="afbdb2a7827722fd" providerId="LiveId" clId="{CF5D954C-3E3F-6347-AB6C-69CE7A9529AD}" dt="2020-09-08T10:20:51.226" v="2238" actId="21"/>
          <ac:picMkLst>
            <pc:docMk/>
            <pc:sldMk cId="2339343505" sldId="966"/>
            <ac:picMk id="2" creationId="{B03E2F8B-6856-7F4E-B1D3-C35C3B6AAA6E}"/>
          </ac:picMkLst>
        </pc:picChg>
        <pc:picChg chg="del">
          <ac:chgData name="Phyllipe Lima" userId="afbdb2a7827722fd" providerId="LiveId" clId="{CF5D954C-3E3F-6347-AB6C-69CE7A9529AD}" dt="2020-09-08T10:20:48.152" v="2236" actId="478"/>
          <ac:picMkLst>
            <pc:docMk/>
            <pc:sldMk cId="2339343505" sldId="966"/>
            <ac:picMk id="3" creationId="{5C7CC06F-2A98-7A4A-9DDF-9D4AE1C94221}"/>
          </ac:picMkLst>
        </pc:picChg>
        <pc:picChg chg="add del">
          <ac:chgData name="Phyllipe Lima" userId="afbdb2a7827722fd" providerId="LiveId" clId="{CF5D954C-3E3F-6347-AB6C-69CE7A9529AD}" dt="2020-09-08T10:35:26.983" v="2256" actId="478"/>
          <ac:picMkLst>
            <pc:docMk/>
            <pc:sldMk cId="2339343505" sldId="966"/>
            <ac:picMk id="4" creationId="{375952A8-9285-4A48-B058-B59FC4A07B27}"/>
          </ac:picMkLst>
        </pc:picChg>
        <pc:picChg chg="add mod">
          <ac:chgData name="Phyllipe Lima" userId="afbdb2a7827722fd" providerId="LiveId" clId="{CF5D954C-3E3F-6347-AB6C-69CE7A9529AD}" dt="2020-09-08T10:35:33.569" v="2260" actId="1076"/>
          <ac:picMkLst>
            <pc:docMk/>
            <pc:sldMk cId="2339343505" sldId="966"/>
            <ac:picMk id="5" creationId="{5E40839C-20D8-1C49-9DCC-9DDCC635E4F5}"/>
          </ac:picMkLst>
        </pc:picChg>
      </pc:sldChg>
      <pc:sldChg chg="addSp delSp add del mod">
        <pc:chgData name="Phyllipe Lima" userId="afbdb2a7827722fd" providerId="LiveId" clId="{CF5D954C-3E3F-6347-AB6C-69CE7A9529AD}" dt="2020-09-09T13:42:25.214" v="3327" actId="2696"/>
        <pc:sldMkLst>
          <pc:docMk/>
          <pc:sldMk cId="768711121" sldId="967"/>
        </pc:sldMkLst>
        <pc:picChg chg="add">
          <ac:chgData name="Phyllipe Lima" userId="afbdb2a7827722fd" providerId="LiveId" clId="{CF5D954C-3E3F-6347-AB6C-69CE7A9529AD}" dt="2020-09-08T10:22:10.125" v="2245"/>
          <ac:picMkLst>
            <pc:docMk/>
            <pc:sldMk cId="768711121" sldId="967"/>
            <ac:picMk id="2" creationId="{AFF2ADA7-1DBC-7245-B6AE-FF3422ABA841}"/>
          </ac:picMkLst>
        </pc:picChg>
        <pc:picChg chg="del">
          <ac:chgData name="Phyllipe Lima" userId="afbdb2a7827722fd" providerId="LiveId" clId="{CF5D954C-3E3F-6347-AB6C-69CE7A9529AD}" dt="2020-09-08T10:22:08.334" v="2243" actId="478"/>
          <ac:picMkLst>
            <pc:docMk/>
            <pc:sldMk cId="768711121" sldId="967"/>
            <ac:picMk id="3" creationId="{5C7CC06F-2A98-7A4A-9DDF-9D4AE1C94221}"/>
          </ac:picMkLst>
        </pc:picChg>
        <pc:picChg chg="del">
          <ac:chgData name="Phyllipe Lima" userId="afbdb2a7827722fd" providerId="LiveId" clId="{CF5D954C-3E3F-6347-AB6C-69CE7A9529AD}" dt="2020-09-08T10:22:08.997" v="2244" actId="478"/>
          <ac:picMkLst>
            <pc:docMk/>
            <pc:sldMk cId="768711121" sldId="967"/>
            <ac:picMk id="4" creationId="{4DF9B608-7574-B64D-B6BB-CD57CBCA0DAC}"/>
          </ac:picMkLst>
        </pc:picChg>
      </pc:sldChg>
      <pc:sldChg chg="addSp delSp modSp add del mod">
        <pc:chgData name="Phyllipe Lima" userId="afbdb2a7827722fd" providerId="LiveId" clId="{CF5D954C-3E3F-6347-AB6C-69CE7A9529AD}" dt="2020-09-09T13:42:25.979" v="3328" actId="2696"/>
        <pc:sldMkLst>
          <pc:docMk/>
          <pc:sldMk cId="1046089109" sldId="968"/>
        </pc:sldMkLst>
        <pc:picChg chg="del">
          <ac:chgData name="Phyllipe Lima" userId="afbdb2a7827722fd" providerId="LiveId" clId="{CF5D954C-3E3F-6347-AB6C-69CE7A9529AD}" dt="2020-09-08T10:23:02.551" v="2247" actId="478"/>
          <ac:picMkLst>
            <pc:docMk/>
            <pc:sldMk cId="1046089109" sldId="968"/>
            <ac:picMk id="2" creationId="{AFF2ADA7-1DBC-7245-B6AE-FF3422ABA841}"/>
          </ac:picMkLst>
        </pc:picChg>
        <pc:picChg chg="add mod">
          <ac:chgData name="Phyllipe Lima" userId="afbdb2a7827722fd" providerId="LiveId" clId="{CF5D954C-3E3F-6347-AB6C-69CE7A9529AD}" dt="2020-09-08T10:24:46.378" v="2250" actId="1076"/>
          <ac:picMkLst>
            <pc:docMk/>
            <pc:sldMk cId="1046089109" sldId="968"/>
            <ac:picMk id="3" creationId="{260D1446-927A-D148-8922-97446D120787}"/>
          </ac:picMkLst>
        </pc:picChg>
      </pc:sldChg>
      <pc:sldChg chg="addSp delSp add del mod">
        <pc:chgData name="Phyllipe Lima" userId="afbdb2a7827722fd" providerId="LiveId" clId="{CF5D954C-3E3F-6347-AB6C-69CE7A9529AD}" dt="2020-09-09T13:42:27.288" v="3330" actId="2696"/>
        <pc:sldMkLst>
          <pc:docMk/>
          <pc:sldMk cId="4030677125" sldId="969"/>
        </pc:sldMkLst>
        <pc:picChg chg="add">
          <ac:chgData name="Phyllipe Lima" userId="afbdb2a7827722fd" providerId="LiveId" clId="{CF5D954C-3E3F-6347-AB6C-69CE7A9529AD}" dt="2020-09-08T10:43:59.768" v="2263"/>
          <ac:picMkLst>
            <pc:docMk/>
            <pc:sldMk cId="4030677125" sldId="969"/>
            <ac:picMk id="2" creationId="{7BAB7FB6-8031-074F-857E-504C6CB5D662}"/>
          </ac:picMkLst>
        </pc:picChg>
        <pc:picChg chg="del">
          <ac:chgData name="Phyllipe Lima" userId="afbdb2a7827722fd" providerId="LiveId" clId="{CF5D954C-3E3F-6347-AB6C-69CE7A9529AD}" dt="2020-09-08T10:43:59.210" v="2262" actId="478"/>
          <ac:picMkLst>
            <pc:docMk/>
            <pc:sldMk cId="4030677125" sldId="969"/>
            <ac:picMk id="5" creationId="{5E40839C-20D8-1C49-9DCC-9DDCC635E4F5}"/>
          </ac:picMkLst>
        </pc:picChg>
      </pc:sldChg>
      <pc:sldChg chg="modSp add mod">
        <pc:chgData name="Phyllipe Lima" userId="afbdb2a7827722fd" providerId="LiveId" clId="{CF5D954C-3E3F-6347-AB6C-69CE7A9529AD}" dt="2020-09-09T13:34:23.007" v="3288" actId="404"/>
        <pc:sldMkLst>
          <pc:docMk/>
          <pc:sldMk cId="936648414" sldId="970"/>
        </pc:sldMkLst>
        <pc:spChg chg="mod">
          <ac:chgData name="Phyllipe Lima" userId="afbdb2a7827722fd" providerId="LiveId" clId="{CF5D954C-3E3F-6347-AB6C-69CE7A9529AD}" dt="2020-09-09T13:34:23.007" v="3288" actId="404"/>
          <ac:spMkLst>
            <pc:docMk/>
            <pc:sldMk cId="936648414" sldId="970"/>
            <ac:spMk id="4" creationId="{FD0C6185-C234-E245-A6DC-1EF7ACF8E1C0}"/>
          </ac:spMkLst>
        </pc:spChg>
        <pc:picChg chg="mod">
          <ac:chgData name="Phyllipe Lima" userId="afbdb2a7827722fd" providerId="LiveId" clId="{CF5D954C-3E3F-6347-AB6C-69CE7A9529AD}" dt="2020-09-09T13:34:02.266" v="3242" actId="1076"/>
          <ac:picMkLst>
            <pc:docMk/>
            <pc:sldMk cId="936648414" sldId="970"/>
            <ac:picMk id="7" creationId="{86CB1AF8-1425-3E4A-83C3-3870CA71C407}"/>
          </ac:picMkLst>
        </pc:picChg>
      </pc:sldChg>
      <pc:sldChg chg="modSp add del mod">
        <pc:chgData name="Phyllipe Lima" userId="afbdb2a7827722fd" providerId="LiveId" clId="{CF5D954C-3E3F-6347-AB6C-69CE7A9529AD}" dt="2020-09-09T13:33:30.842" v="3239" actId="2696"/>
        <pc:sldMkLst>
          <pc:docMk/>
          <pc:sldMk cId="2964129720" sldId="970"/>
        </pc:sldMkLst>
        <pc:spChg chg="mod">
          <ac:chgData name="Phyllipe Lima" userId="afbdb2a7827722fd" providerId="LiveId" clId="{CF5D954C-3E3F-6347-AB6C-69CE7A9529AD}" dt="2020-09-08T13:55:39.149" v="2317" actId="20577"/>
          <ac:spMkLst>
            <pc:docMk/>
            <pc:sldMk cId="2964129720" sldId="970"/>
            <ac:spMk id="4" creationId="{FD0C6185-C234-E245-A6DC-1EF7ACF8E1C0}"/>
          </ac:spMkLst>
        </pc:spChg>
      </pc:sldChg>
      <pc:sldChg chg="add">
        <pc:chgData name="Phyllipe Lima" userId="afbdb2a7827722fd" providerId="LiveId" clId="{CF5D954C-3E3F-6347-AB6C-69CE7A9529AD}" dt="2020-09-09T15:46:31.158" v="5025"/>
        <pc:sldMkLst>
          <pc:docMk/>
          <pc:sldMk cId="183816938" sldId="971"/>
        </pc:sldMkLst>
      </pc:sldChg>
      <pc:sldChg chg="modSp add del mod">
        <pc:chgData name="Phyllipe Lima" userId="afbdb2a7827722fd" providerId="LiveId" clId="{CF5D954C-3E3F-6347-AB6C-69CE7A9529AD}" dt="2020-09-09T13:33:11.985" v="3228" actId="2696"/>
        <pc:sldMkLst>
          <pc:docMk/>
          <pc:sldMk cId="2691903596" sldId="971"/>
        </pc:sldMkLst>
        <pc:spChg chg="mod">
          <ac:chgData name="Phyllipe Lima" userId="afbdb2a7827722fd" providerId="LiveId" clId="{CF5D954C-3E3F-6347-AB6C-69CE7A9529AD}" dt="2020-09-08T14:00:08.855" v="2886" actId="20577"/>
          <ac:spMkLst>
            <pc:docMk/>
            <pc:sldMk cId="2691903596" sldId="971"/>
            <ac:spMk id="4" creationId="{A2F13CB6-6EF0-8847-A1F9-7BC4005A25F3}"/>
          </ac:spMkLst>
        </pc:spChg>
      </pc:sldChg>
      <pc:sldChg chg="modSp add del mod">
        <pc:chgData name="Phyllipe Lima" userId="afbdb2a7827722fd" providerId="LiveId" clId="{CF5D954C-3E3F-6347-AB6C-69CE7A9529AD}" dt="2020-09-09T15:46:27.829" v="5023" actId="2696"/>
        <pc:sldMkLst>
          <pc:docMk/>
          <pc:sldMk cId="4046785926" sldId="971"/>
        </pc:sldMkLst>
        <pc:spChg chg="mod">
          <ac:chgData name="Phyllipe Lima" userId="afbdb2a7827722fd" providerId="LiveId" clId="{CF5D954C-3E3F-6347-AB6C-69CE7A9529AD}" dt="2020-09-09T13:46:23.582" v="3638" actId="20577"/>
          <ac:spMkLst>
            <pc:docMk/>
            <pc:sldMk cId="4046785926" sldId="971"/>
            <ac:spMk id="4" creationId="{A2F13CB6-6EF0-8847-A1F9-7BC4005A25F3}"/>
          </ac:spMkLst>
        </pc:spChg>
      </pc:sldChg>
      <pc:sldChg chg="add del">
        <pc:chgData name="Phyllipe Lima" userId="afbdb2a7827722fd" providerId="LiveId" clId="{CF5D954C-3E3F-6347-AB6C-69CE7A9529AD}" dt="2020-09-09T13:42:03.263" v="3314" actId="2696"/>
        <pc:sldMkLst>
          <pc:docMk/>
          <pc:sldMk cId="1423030890" sldId="972"/>
        </pc:sldMkLst>
      </pc:sldChg>
      <pc:sldChg chg="addSp delSp modSp add del mod">
        <pc:chgData name="Phyllipe Lima" userId="afbdb2a7827722fd" providerId="LiveId" clId="{CF5D954C-3E3F-6347-AB6C-69CE7A9529AD}" dt="2020-09-09T13:33:11.997" v="3229" actId="2696"/>
        <pc:sldMkLst>
          <pc:docMk/>
          <pc:sldMk cId="3506671622" sldId="972"/>
        </pc:sldMkLst>
        <pc:spChg chg="mod">
          <ac:chgData name="Phyllipe Lima" userId="afbdb2a7827722fd" providerId="LiveId" clId="{CF5D954C-3E3F-6347-AB6C-69CE7A9529AD}" dt="2020-09-08T14:03:57.465" v="3074" actId="20577"/>
          <ac:spMkLst>
            <pc:docMk/>
            <pc:sldMk cId="3506671622" sldId="972"/>
            <ac:spMk id="4" creationId="{A2F13CB6-6EF0-8847-A1F9-7BC4005A25F3}"/>
          </ac:spMkLst>
        </pc:spChg>
        <pc:picChg chg="add del mod">
          <ac:chgData name="Phyllipe Lima" userId="afbdb2a7827722fd" providerId="LiveId" clId="{CF5D954C-3E3F-6347-AB6C-69CE7A9529AD}" dt="2020-09-08T14:03:27.053" v="3070" actId="478"/>
          <ac:picMkLst>
            <pc:docMk/>
            <pc:sldMk cId="3506671622" sldId="972"/>
            <ac:picMk id="2" creationId="{DD53BD6C-7E82-184B-A645-BF7FC25B9304}"/>
          </ac:picMkLst>
        </pc:picChg>
        <pc:picChg chg="add mod">
          <ac:chgData name="Phyllipe Lima" userId="afbdb2a7827722fd" providerId="LiveId" clId="{CF5D954C-3E3F-6347-AB6C-69CE7A9529AD}" dt="2020-09-08T14:04:08.513" v="3080" actId="1076"/>
          <ac:picMkLst>
            <pc:docMk/>
            <pc:sldMk cId="3506671622" sldId="972"/>
            <ac:picMk id="3" creationId="{22377C23-4724-9F43-80EB-26BE865F4C8F}"/>
          </ac:picMkLst>
        </pc:picChg>
        <pc:picChg chg="add mod">
          <ac:chgData name="Phyllipe Lima" userId="afbdb2a7827722fd" providerId="LiveId" clId="{CF5D954C-3E3F-6347-AB6C-69CE7A9529AD}" dt="2020-09-08T14:04:06.916" v="3079" actId="1076"/>
          <ac:picMkLst>
            <pc:docMk/>
            <pc:sldMk cId="3506671622" sldId="972"/>
            <ac:picMk id="5" creationId="{B66D5B56-DF59-DC44-8CA1-2D437AEEF7A8}"/>
          </ac:picMkLst>
        </pc:picChg>
      </pc:sldChg>
      <pc:sldChg chg="add del">
        <pc:chgData name="Phyllipe Lima" userId="afbdb2a7827722fd" providerId="LiveId" clId="{CF5D954C-3E3F-6347-AB6C-69CE7A9529AD}" dt="2020-09-09T13:42:04.021" v="3315" actId="2696"/>
        <pc:sldMkLst>
          <pc:docMk/>
          <pc:sldMk cId="755202513" sldId="973"/>
        </pc:sldMkLst>
      </pc:sldChg>
      <pc:sldChg chg="addSp delSp modSp add del mod">
        <pc:chgData name="Phyllipe Lima" userId="afbdb2a7827722fd" providerId="LiveId" clId="{CF5D954C-3E3F-6347-AB6C-69CE7A9529AD}" dt="2020-09-09T13:33:12.009" v="3230" actId="2696"/>
        <pc:sldMkLst>
          <pc:docMk/>
          <pc:sldMk cId="3647285680" sldId="973"/>
        </pc:sldMkLst>
        <pc:spChg chg="del">
          <ac:chgData name="Phyllipe Lima" userId="afbdb2a7827722fd" providerId="LiveId" clId="{CF5D954C-3E3F-6347-AB6C-69CE7A9529AD}" dt="2020-09-08T14:05:02.358" v="3085" actId="478"/>
          <ac:spMkLst>
            <pc:docMk/>
            <pc:sldMk cId="3647285680" sldId="973"/>
            <ac:spMk id="4" creationId="{A2F13CB6-6EF0-8847-A1F9-7BC4005A25F3}"/>
          </ac:spMkLst>
        </pc:spChg>
        <pc:picChg chg="add mod">
          <ac:chgData name="Phyllipe Lima" userId="afbdb2a7827722fd" providerId="LiveId" clId="{CF5D954C-3E3F-6347-AB6C-69CE7A9529AD}" dt="2020-09-08T14:05:28.634" v="3093" actId="1076"/>
          <ac:picMkLst>
            <pc:docMk/>
            <pc:sldMk cId="3647285680" sldId="973"/>
            <ac:picMk id="2" creationId="{2FEB6D4E-4EBF-1E48-B262-404ABF8B5998}"/>
          </ac:picMkLst>
        </pc:picChg>
        <pc:picChg chg="del">
          <ac:chgData name="Phyllipe Lima" userId="afbdb2a7827722fd" providerId="LiveId" clId="{CF5D954C-3E3F-6347-AB6C-69CE7A9529AD}" dt="2020-09-08T14:04:59.342" v="3083" actId="478"/>
          <ac:picMkLst>
            <pc:docMk/>
            <pc:sldMk cId="3647285680" sldId="973"/>
            <ac:picMk id="3" creationId="{22377C23-4724-9F43-80EB-26BE865F4C8F}"/>
          </ac:picMkLst>
        </pc:picChg>
        <pc:picChg chg="del">
          <ac:chgData name="Phyllipe Lima" userId="afbdb2a7827722fd" providerId="LiveId" clId="{CF5D954C-3E3F-6347-AB6C-69CE7A9529AD}" dt="2020-09-08T14:04:58.106" v="3082" actId="478"/>
          <ac:picMkLst>
            <pc:docMk/>
            <pc:sldMk cId="3647285680" sldId="973"/>
            <ac:picMk id="5" creationId="{B66D5B56-DF59-DC44-8CA1-2D437AEEF7A8}"/>
          </ac:picMkLst>
        </pc:picChg>
        <pc:picChg chg="add mod">
          <ac:chgData name="Phyllipe Lima" userId="afbdb2a7827722fd" providerId="LiveId" clId="{CF5D954C-3E3F-6347-AB6C-69CE7A9529AD}" dt="2020-09-08T14:05:26.994" v="3092" actId="14100"/>
          <ac:picMkLst>
            <pc:docMk/>
            <pc:sldMk cId="3647285680" sldId="973"/>
            <ac:picMk id="6" creationId="{8EDD17AD-F93B-874C-B60E-A80A4C974D30}"/>
          </ac:picMkLst>
        </pc:picChg>
      </pc:sldChg>
      <pc:sldChg chg="add del">
        <pc:chgData name="Phyllipe Lima" userId="afbdb2a7827722fd" providerId="LiveId" clId="{CF5D954C-3E3F-6347-AB6C-69CE7A9529AD}" dt="2020-09-09T13:42:05.030" v="3316" actId="2696"/>
        <pc:sldMkLst>
          <pc:docMk/>
          <pc:sldMk cId="3143334355" sldId="974"/>
        </pc:sldMkLst>
      </pc:sldChg>
      <pc:sldChg chg="addSp delSp modSp add del mod">
        <pc:chgData name="Phyllipe Lima" userId="afbdb2a7827722fd" providerId="LiveId" clId="{CF5D954C-3E3F-6347-AB6C-69CE7A9529AD}" dt="2020-09-09T13:33:12.023" v="3231" actId="2696"/>
        <pc:sldMkLst>
          <pc:docMk/>
          <pc:sldMk cId="3559203903" sldId="974"/>
        </pc:sldMkLst>
        <pc:picChg chg="del">
          <ac:chgData name="Phyllipe Lima" userId="afbdb2a7827722fd" providerId="LiveId" clId="{CF5D954C-3E3F-6347-AB6C-69CE7A9529AD}" dt="2020-09-08T14:07:47.769" v="3095" actId="478"/>
          <ac:picMkLst>
            <pc:docMk/>
            <pc:sldMk cId="3559203903" sldId="974"/>
            <ac:picMk id="2" creationId="{2FEB6D4E-4EBF-1E48-B262-404ABF8B5998}"/>
          </ac:picMkLst>
        </pc:picChg>
        <pc:picChg chg="add mod">
          <ac:chgData name="Phyllipe Lima" userId="afbdb2a7827722fd" providerId="LiveId" clId="{CF5D954C-3E3F-6347-AB6C-69CE7A9529AD}" dt="2020-09-08T14:08:12.100" v="3099" actId="1076"/>
          <ac:picMkLst>
            <pc:docMk/>
            <pc:sldMk cId="3559203903" sldId="974"/>
            <ac:picMk id="3" creationId="{163AF849-894C-3A40-AFD8-16853097823E}"/>
          </ac:picMkLst>
        </pc:picChg>
        <pc:picChg chg="add mod">
          <ac:chgData name="Phyllipe Lima" userId="afbdb2a7827722fd" providerId="LiveId" clId="{CF5D954C-3E3F-6347-AB6C-69CE7A9529AD}" dt="2020-09-08T14:08:19.873" v="3104" actId="1076"/>
          <ac:picMkLst>
            <pc:docMk/>
            <pc:sldMk cId="3559203903" sldId="974"/>
            <ac:picMk id="4" creationId="{27FF1F65-3B8E-6146-875B-BFAEA0BE9980}"/>
          </ac:picMkLst>
        </pc:picChg>
        <pc:picChg chg="del">
          <ac:chgData name="Phyllipe Lima" userId="afbdb2a7827722fd" providerId="LiveId" clId="{CF5D954C-3E3F-6347-AB6C-69CE7A9529AD}" dt="2020-09-08T14:07:48.314" v="3096" actId="478"/>
          <ac:picMkLst>
            <pc:docMk/>
            <pc:sldMk cId="3559203903" sldId="974"/>
            <ac:picMk id="6" creationId="{8EDD17AD-F93B-874C-B60E-A80A4C974D30}"/>
          </ac:picMkLst>
        </pc:picChg>
      </pc:sldChg>
      <pc:sldChg chg="add del">
        <pc:chgData name="Phyllipe Lima" userId="afbdb2a7827722fd" providerId="LiveId" clId="{CF5D954C-3E3F-6347-AB6C-69CE7A9529AD}" dt="2020-09-09T13:42:06.179" v="3317" actId="2696"/>
        <pc:sldMkLst>
          <pc:docMk/>
          <pc:sldMk cId="2721455623" sldId="975"/>
        </pc:sldMkLst>
      </pc:sldChg>
      <pc:sldChg chg="addSp modSp add del mod">
        <pc:chgData name="Phyllipe Lima" userId="afbdb2a7827722fd" providerId="LiveId" clId="{CF5D954C-3E3F-6347-AB6C-69CE7A9529AD}" dt="2020-09-09T13:33:12.034" v="3232" actId="2696"/>
        <pc:sldMkLst>
          <pc:docMk/>
          <pc:sldMk cId="4222836729" sldId="975"/>
        </pc:sldMkLst>
        <pc:spChg chg="mod">
          <ac:chgData name="Phyllipe Lima" userId="afbdb2a7827722fd" providerId="LiveId" clId="{CF5D954C-3E3F-6347-AB6C-69CE7A9529AD}" dt="2020-09-08T14:09:06.200" v="3159" actId="1076"/>
          <ac:spMkLst>
            <pc:docMk/>
            <pc:sldMk cId="4222836729" sldId="975"/>
            <ac:spMk id="4" creationId="{A2F13CB6-6EF0-8847-A1F9-7BC4005A25F3}"/>
          </ac:spMkLst>
        </pc:spChg>
        <pc:picChg chg="add mod">
          <ac:chgData name="Phyllipe Lima" userId="afbdb2a7827722fd" providerId="LiveId" clId="{CF5D954C-3E3F-6347-AB6C-69CE7A9529AD}" dt="2020-09-08T14:20:42.890" v="3162" actId="1076"/>
          <ac:picMkLst>
            <pc:docMk/>
            <pc:sldMk cId="4222836729" sldId="975"/>
            <ac:picMk id="2" creationId="{57A79538-A73D-8643-A14E-D0C7D51AEDFB}"/>
          </ac:picMkLst>
        </pc:picChg>
      </pc:sldChg>
      <pc:sldChg chg="addSp delSp modSp add del mod">
        <pc:chgData name="Phyllipe Lima" userId="afbdb2a7827722fd" providerId="LiveId" clId="{CF5D954C-3E3F-6347-AB6C-69CE7A9529AD}" dt="2020-09-09T13:33:12.045" v="3233" actId="2696"/>
        <pc:sldMkLst>
          <pc:docMk/>
          <pc:sldMk cId="1456927314" sldId="976"/>
        </pc:sldMkLst>
        <pc:spChg chg="del">
          <ac:chgData name="Phyllipe Lima" userId="afbdb2a7827722fd" providerId="LiveId" clId="{CF5D954C-3E3F-6347-AB6C-69CE7A9529AD}" dt="2020-09-08T18:36:46.588" v="3164" actId="478"/>
          <ac:spMkLst>
            <pc:docMk/>
            <pc:sldMk cId="1456927314" sldId="976"/>
            <ac:spMk id="4" creationId="{A2F13CB6-6EF0-8847-A1F9-7BC4005A25F3}"/>
          </ac:spMkLst>
        </pc:spChg>
        <pc:picChg chg="add mod">
          <ac:chgData name="Phyllipe Lima" userId="afbdb2a7827722fd" providerId="LiveId" clId="{CF5D954C-3E3F-6347-AB6C-69CE7A9529AD}" dt="2020-09-08T18:37:28.527" v="3167" actId="1076"/>
          <ac:picMkLst>
            <pc:docMk/>
            <pc:sldMk cId="1456927314" sldId="976"/>
            <ac:picMk id="2" creationId="{27BCDF38-1D24-6545-B132-9F8573043BE2}"/>
          </ac:picMkLst>
        </pc:picChg>
        <pc:picChg chg="add mod">
          <ac:chgData name="Phyllipe Lima" userId="afbdb2a7827722fd" providerId="LiveId" clId="{CF5D954C-3E3F-6347-AB6C-69CE7A9529AD}" dt="2020-09-08T18:37:56.036" v="3170" actId="1076"/>
          <ac:picMkLst>
            <pc:docMk/>
            <pc:sldMk cId="1456927314" sldId="976"/>
            <ac:picMk id="3" creationId="{5F1EEEA5-FC58-FE4C-997D-D4CC95430240}"/>
          </ac:picMkLst>
        </pc:picChg>
      </pc:sldChg>
      <pc:sldChg chg="add del">
        <pc:chgData name="Phyllipe Lima" userId="afbdb2a7827722fd" providerId="LiveId" clId="{CF5D954C-3E3F-6347-AB6C-69CE7A9529AD}" dt="2020-09-09T13:42:06.734" v="3318" actId="2696"/>
        <pc:sldMkLst>
          <pc:docMk/>
          <pc:sldMk cId="1627298824" sldId="976"/>
        </pc:sldMkLst>
      </pc:sldChg>
      <pc:sldChg chg="add del">
        <pc:chgData name="Phyllipe Lima" userId="afbdb2a7827722fd" providerId="LiveId" clId="{CF5D954C-3E3F-6347-AB6C-69CE7A9529AD}" dt="2020-09-09T13:33:12.101" v="3237" actId="2696"/>
        <pc:sldMkLst>
          <pc:docMk/>
          <pc:sldMk cId="826822968" sldId="977"/>
        </pc:sldMkLst>
      </pc:sldChg>
      <pc:sldChg chg="add del">
        <pc:chgData name="Phyllipe Lima" userId="afbdb2a7827722fd" providerId="LiveId" clId="{CF5D954C-3E3F-6347-AB6C-69CE7A9529AD}" dt="2020-09-09T13:42:11.324" v="3322" actId="2696"/>
        <pc:sldMkLst>
          <pc:docMk/>
          <pc:sldMk cId="2732830308" sldId="977"/>
        </pc:sldMkLst>
      </pc:sldChg>
      <pc:sldChg chg="add del">
        <pc:chgData name="Phyllipe Lima" userId="afbdb2a7827722fd" providerId="LiveId" clId="{CF5D954C-3E3F-6347-AB6C-69CE7A9529AD}" dt="2020-09-09T13:42:07.507" v="3319" actId="2696"/>
        <pc:sldMkLst>
          <pc:docMk/>
          <pc:sldMk cId="2647109267" sldId="978"/>
        </pc:sldMkLst>
      </pc:sldChg>
      <pc:sldChg chg="addSp delSp add del mod">
        <pc:chgData name="Phyllipe Lima" userId="afbdb2a7827722fd" providerId="LiveId" clId="{CF5D954C-3E3F-6347-AB6C-69CE7A9529AD}" dt="2020-09-09T13:33:12.056" v="3234" actId="2696"/>
        <pc:sldMkLst>
          <pc:docMk/>
          <pc:sldMk cId="2833833035" sldId="978"/>
        </pc:sldMkLst>
        <pc:picChg chg="del">
          <ac:chgData name="Phyllipe Lima" userId="afbdb2a7827722fd" providerId="LiveId" clId="{CF5D954C-3E3F-6347-AB6C-69CE7A9529AD}" dt="2020-09-08T18:49:56.269" v="3173" actId="478"/>
          <ac:picMkLst>
            <pc:docMk/>
            <pc:sldMk cId="2833833035" sldId="978"/>
            <ac:picMk id="2" creationId="{27BCDF38-1D24-6545-B132-9F8573043BE2}"/>
          </ac:picMkLst>
        </pc:picChg>
        <pc:picChg chg="del">
          <ac:chgData name="Phyllipe Lima" userId="afbdb2a7827722fd" providerId="LiveId" clId="{CF5D954C-3E3F-6347-AB6C-69CE7A9529AD}" dt="2020-09-08T18:49:55.665" v="3172" actId="478"/>
          <ac:picMkLst>
            <pc:docMk/>
            <pc:sldMk cId="2833833035" sldId="978"/>
            <ac:picMk id="3" creationId="{5F1EEEA5-FC58-FE4C-997D-D4CC95430240}"/>
          </ac:picMkLst>
        </pc:picChg>
        <pc:picChg chg="add">
          <ac:chgData name="Phyllipe Lima" userId="afbdb2a7827722fd" providerId="LiveId" clId="{CF5D954C-3E3F-6347-AB6C-69CE7A9529AD}" dt="2020-09-08T18:49:57.461" v="3174"/>
          <ac:picMkLst>
            <pc:docMk/>
            <pc:sldMk cId="2833833035" sldId="978"/>
            <ac:picMk id="4" creationId="{9B35BC15-609D-DF46-B061-D4D0F2150966}"/>
          </ac:picMkLst>
        </pc:picChg>
      </pc:sldChg>
      <pc:sldChg chg="add del">
        <pc:chgData name="Phyllipe Lima" userId="afbdb2a7827722fd" providerId="LiveId" clId="{CF5D954C-3E3F-6347-AB6C-69CE7A9529AD}" dt="2020-09-09T13:42:08.355" v="3320" actId="2696"/>
        <pc:sldMkLst>
          <pc:docMk/>
          <pc:sldMk cId="2961266347" sldId="979"/>
        </pc:sldMkLst>
      </pc:sldChg>
      <pc:sldChg chg="addSp delSp add del mod">
        <pc:chgData name="Phyllipe Lima" userId="afbdb2a7827722fd" providerId="LiveId" clId="{CF5D954C-3E3F-6347-AB6C-69CE7A9529AD}" dt="2020-09-09T13:33:12.066" v="3235" actId="2696"/>
        <pc:sldMkLst>
          <pc:docMk/>
          <pc:sldMk cId="4200863983" sldId="979"/>
        </pc:sldMkLst>
        <pc:picChg chg="add del">
          <ac:chgData name="Phyllipe Lima" userId="afbdb2a7827722fd" providerId="LiveId" clId="{CF5D954C-3E3F-6347-AB6C-69CE7A9529AD}" dt="2020-09-08T19:10:50.062" v="3178" actId="478"/>
          <ac:picMkLst>
            <pc:docMk/>
            <pc:sldMk cId="4200863983" sldId="979"/>
            <ac:picMk id="2" creationId="{4F2C5626-9F41-324F-86C9-8748EA3B7920}"/>
          </ac:picMkLst>
        </pc:picChg>
        <pc:picChg chg="add">
          <ac:chgData name="Phyllipe Lima" userId="afbdb2a7827722fd" providerId="LiveId" clId="{CF5D954C-3E3F-6347-AB6C-69CE7A9529AD}" dt="2020-09-08T19:10:50.659" v="3179"/>
          <ac:picMkLst>
            <pc:docMk/>
            <pc:sldMk cId="4200863983" sldId="979"/>
            <ac:picMk id="3" creationId="{47114BFF-89E1-4743-BD07-C639177DC8AD}"/>
          </ac:picMkLst>
        </pc:picChg>
        <pc:picChg chg="del">
          <ac:chgData name="Phyllipe Lima" userId="afbdb2a7827722fd" providerId="LiveId" clId="{CF5D954C-3E3F-6347-AB6C-69CE7A9529AD}" dt="2020-09-08T19:02:55.113" v="3176" actId="478"/>
          <ac:picMkLst>
            <pc:docMk/>
            <pc:sldMk cId="4200863983" sldId="979"/>
            <ac:picMk id="4" creationId="{9B35BC15-609D-DF46-B061-D4D0F2150966}"/>
          </ac:picMkLst>
        </pc:picChg>
      </pc:sldChg>
      <pc:sldChg chg="add del">
        <pc:chgData name="Phyllipe Lima" userId="afbdb2a7827722fd" providerId="LiveId" clId="{CF5D954C-3E3F-6347-AB6C-69CE7A9529AD}" dt="2020-09-09T13:42:08.774" v="3321" actId="2696"/>
        <pc:sldMkLst>
          <pc:docMk/>
          <pc:sldMk cId="1777340800" sldId="980"/>
        </pc:sldMkLst>
      </pc:sldChg>
      <pc:sldChg chg="addSp delSp modSp add del mod">
        <pc:chgData name="Phyllipe Lima" userId="afbdb2a7827722fd" providerId="LiveId" clId="{CF5D954C-3E3F-6347-AB6C-69CE7A9529AD}" dt="2020-09-09T13:33:12.084" v="3236" actId="2696"/>
        <pc:sldMkLst>
          <pc:docMk/>
          <pc:sldMk cId="3224699398" sldId="980"/>
        </pc:sldMkLst>
        <pc:picChg chg="add mod">
          <ac:chgData name="Phyllipe Lima" userId="afbdb2a7827722fd" providerId="LiveId" clId="{CF5D954C-3E3F-6347-AB6C-69CE7A9529AD}" dt="2020-09-08T19:22:48.921" v="3183" actId="1076"/>
          <ac:picMkLst>
            <pc:docMk/>
            <pc:sldMk cId="3224699398" sldId="980"/>
            <ac:picMk id="2" creationId="{2435A8A8-9BA5-494A-8244-1EA2FAF8F61E}"/>
          </ac:picMkLst>
        </pc:picChg>
        <pc:picChg chg="del">
          <ac:chgData name="Phyllipe Lima" userId="afbdb2a7827722fd" providerId="LiveId" clId="{CF5D954C-3E3F-6347-AB6C-69CE7A9529AD}" dt="2020-09-08T19:22:42.574" v="3181" actId="478"/>
          <ac:picMkLst>
            <pc:docMk/>
            <pc:sldMk cId="3224699398" sldId="980"/>
            <ac:picMk id="3" creationId="{47114BFF-89E1-4743-BD07-C639177DC8AD}"/>
          </ac:picMkLst>
        </pc:picChg>
      </pc:sldChg>
      <pc:sldChg chg="modSp add del mod">
        <pc:chgData name="Phyllipe Lima" userId="afbdb2a7827722fd" providerId="LiveId" clId="{CF5D954C-3E3F-6347-AB6C-69CE7A9529AD}" dt="2020-09-09T15:46:41.182" v="5030" actId="2696"/>
        <pc:sldMkLst>
          <pc:docMk/>
          <pc:sldMk cId="2253479383" sldId="981"/>
        </pc:sldMkLst>
        <pc:spChg chg="mod">
          <ac:chgData name="Phyllipe Lima" userId="afbdb2a7827722fd" providerId="LiveId" clId="{CF5D954C-3E3F-6347-AB6C-69CE7A9529AD}" dt="2020-09-09T15:46:38.938" v="5029" actId="20577"/>
          <ac:spMkLst>
            <pc:docMk/>
            <pc:sldMk cId="2253479383" sldId="981"/>
            <ac:spMk id="4" creationId="{FD0C6185-C234-E245-A6DC-1EF7ACF8E1C0}"/>
          </ac:spMkLst>
        </pc:spChg>
      </pc:sldChg>
      <pc:sldChg chg="addSp modSp add mod">
        <pc:chgData name="Phyllipe Lima" userId="afbdb2a7827722fd" providerId="LiveId" clId="{CF5D954C-3E3F-6347-AB6C-69CE7A9529AD}" dt="2020-09-09T15:49:36.874" v="5374" actId="1076"/>
        <pc:sldMkLst>
          <pc:docMk/>
          <pc:sldMk cId="4227436282" sldId="981"/>
        </pc:sldMkLst>
        <pc:spChg chg="mod">
          <ac:chgData name="Phyllipe Lima" userId="afbdb2a7827722fd" providerId="LiveId" clId="{CF5D954C-3E3F-6347-AB6C-69CE7A9529AD}" dt="2020-09-09T15:46:50.095" v="5033" actId="20577"/>
          <ac:spMkLst>
            <pc:docMk/>
            <pc:sldMk cId="4227436282" sldId="981"/>
            <ac:spMk id="4" creationId="{FD0C6185-C234-E245-A6DC-1EF7ACF8E1C0}"/>
          </ac:spMkLst>
        </pc:spChg>
        <pc:picChg chg="add mod">
          <ac:chgData name="Phyllipe Lima" userId="afbdb2a7827722fd" providerId="LiveId" clId="{CF5D954C-3E3F-6347-AB6C-69CE7A9529AD}" dt="2020-09-09T15:49:36.874" v="5374" actId="1076"/>
          <ac:picMkLst>
            <pc:docMk/>
            <pc:sldMk cId="4227436282" sldId="981"/>
            <ac:picMk id="4098" creationId="{77DA76F4-7041-C249-B311-58DE94D0AEA7}"/>
          </ac:picMkLst>
        </pc:picChg>
      </pc:sldChg>
      <pc:sldChg chg="addSp delSp modSp add mod">
        <pc:chgData name="Phyllipe Lima" userId="afbdb2a7827722fd" providerId="LiveId" clId="{CF5D954C-3E3F-6347-AB6C-69CE7A9529AD}" dt="2020-09-09T13:37:08.883" v="3313" actId="962"/>
        <pc:sldMkLst>
          <pc:docMk/>
          <pc:sldMk cId="2534277872" sldId="982"/>
        </pc:sldMkLst>
        <pc:spChg chg="del">
          <ac:chgData name="Phyllipe Lima" userId="afbdb2a7827722fd" providerId="LiveId" clId="{CF5D954C-3E3F-6347-AB6C-69CE7A9529AD}" dt="2020-09-09T13:36:35.212" v="3310" actId="478"/>
          <ac:spMkLst>
            <pc:docMk/>
            <pc:sldMk cId="2534277872" sldId="982"/>
            <ac:spMk id="4" creationId="{FD0C6185-C234-E245-A6DC-1EF7ACF8E1C0}"/>
          </ac:spMkLst>
        </pc:spChg>
        <pc:picChg chg="add mod">
          <ac:chgData name="Phyllipe Lima" userId="afbdb2a7827722fd" providerId="LiveId" clId="{CF5D954C-3E3F-6347-AB6C-69CE7A9529AD}" dt="2020-09-09T13:37:08.883" v="3313" actId="962"/>
          <ac:picMkLst>
            <pc:docMk/>
            <pc:sldMk cId="2534277872" sldId="982"/>
            <ac:picMk id="3" creationId="{FFDE3C6D-BD43-2047-9695-DAA82275772A}"/>
          </ac:picMkLst>
        </pc:picChg>
        <pc:picChg chg="del">
          <ac:chgData name="Phyllipe Lima" userId="afbdb2a7827722fd" providerId="LiveId" clId="{CF5D954C-3E3F-6347-AB6C-69CE7A9529AD}" dt="2020-09-09T13:36:33.818" v="3309" actId="478"/>
          <ac:picMkLst>
            <pc:docMk/>
            <pc:sldMk cId="2534277872" sldId="982"/>
            <ac:picMk id="7" creationId="{86CB1AF8-1425-3E4A-83C3-3870CA71C407}"/>
          </ac:picMkLst>
        </pc:picChg>
      </pc:sldChg>
      <pc:sldChg chg="modSp add del mod">
        <pc:chgData name="Phyllipe Lima" userId="afbdb2a7827722fd" providerId="LiveId" clId="{CF5D954C-3E3F-6347-AB6C-69CE7A9529AD}" dt="2020-09-09T15:46:27.842" v="5024" actId="2696"/>
        <pc:sldMkLst>
          <pc:docMk/>
          <pc:sldMk cId="2470327946" sldId="983"/>
        </pc:sldMkLst>
        <pc:spChg chg="mod">
          <ac:chgData name="Phyllipe Lima" userId="afbdb2a7827722fd" providerId="LiveId" clId="{CF5D954C-3E3F-6347-AB6C-69CE7A9529AD}" dt="2020-09-09T13:46:18.546" v="3637" actId="20577"/>
          <ac:spMkLst>
            <pc:docMk/>
            <pc:sldMk cId="2470327946" sldId="983"/>
            <ac:spMk id="4" creationId="{A2F13CB6-6EF0-8847-A1F9-7BC4005A25F3}"/>
          </ac:spMkLst>
        </pc:spChg>
      </pc:sldChg>
      <pc:sldChg chg="add">
        <pc:chgData name="Phyllipe Lima" userId="afbdb2a7827722fd" providerId="LiveId" clId="{CF5D954C-3E3F-6347-AB6C-69CE7A9529AD}" dt="2020-09-09T15:46:31.158" v="5025"/>
        <pc:sldMkLst>
          <pc:docMk/>
          <pc:sldMk cId="2484922347" sldId="983"/>
        </pc:sldMkLst>
      </pc:sldChg>
      <pc:sldChg chg="addSp delSp modSp add mod">
        <pc:chgData name="Phyllipe Lima" userId="afbdb2a7827722fd" providerId="LiveId" clId="{CF5D954C-3E3F-6347-AB6C-69CE7A9529AD}" dt="2020-09-09T14:00:00.343" v="3758" actId="14100"/>
        <pc:sldMkLst>
          <pc:docMk/>
          <pc:sldMk cId="3147334092" sldId="984"/>
        </pc:sldMkLst>
        <pc:spChg chg="add del">
          <ac:chgData name="Phyllipe Lima" userId="afbdb2a7827722fd" providerId="LiveId" clId="{CF5D954C-3E3F-6347-AB6C-69CE7A9529AD}" dt="2020-09-09T13:56:10.998" v="3645" actId="478"/>
          <ac:spMkLst>
            <pc:docMk/>
            <pc:sldMk cId="3147334092" sldId="984"/>
            <ac:spMk id="2" creationId="{27EC2DD2-4520-8E41-B9ED-222F9B3716F6}"/>
          </ac:spMkLst>
        </pc:spChg>
        <pc:spChg chg="add del mod">
          <ac:chgData name="Phyllipe Lima" userId="afbdb2a7827722fd" providerId="LiveId" clId="{CF5D954C-3E3F-6347-AB6C-69CE7A9529AD}" dt="2020-09-09T13:57:33.805" v="3673" actId="478"/>
          <ac:spMkLst>
            <pc:docMk/>
            <pc:sldMk cId="3147334092" sldId="984"/>
            <ac:spMk id="3" creationId="{7550803B-F033-D34C-8E4C-173C2424B503}"/>
          </ac:spMkLst>
        </pc:spChg>
        <pc:spChg chg="del">
          <ac:chgData name="Phyllipe Lima" userId="afbdb2a7827722fd" providerId="LiveId" clId="{CF5D954C-3E3F-6347-AB6C-69CE7A9529AD}" dt="2020-09-09T13:55:48.271" v="3640" actId="478"/>
          <ac:spMkLst>
            <pc:docMk/>
            <pc:sldMk cId="3147334092" sldId="984"/>
            <ac:spMk id="4" creationId="{A2F13CB6-6EF0-8847-A1F9-7BC4005A25F3}"/>
          </ac:spMkLst>
        </pc:spChg>
        <pc:spChg chg="add mod">
          <ac:chgData name="Phyllipe Lima" userId="afbdb2a7827722fd" providerId="LiveId" clId="{CF5D954C-3E3F-6347-AB6C-69CE7A9529AD}" dt="2020-09-09T14:00:00.343" v="3758" actId="14100"/>
          <ac:spMkLst>
            <pc:docMk/>
            <pc:sldMk cId="3147334092" sldId="984"/>
            <ac:spMk id="5" creationId="{F9F9FF2A-969A-9441-B6AD-FFE6BEB80F1A}"/>
          </ac:spMkLst>
        </pc:spChg>
        <pc:spChg chg="add mod">
          <ac:chgData name="Phyllipe Lima" userId="afbdb2a7827722fd" providerId="LiveId" clId="{CF5D954C-3E3F-6347-AB6C-69CE7A9529AD}" dt="2020-09-09T13:59:51.280" v="3756" actId="404"/>
          <ac:spMkLst>
            <pc:docMk/>
            <pc:sldMk cId="3147334092" sldId="984"/>
            <ac:spMk id="7" creationId="{2CB8D3EE-DA1D-8548-89B5-7DB504F400FC}"/>
          </ac:spMkLst>
        </pc:spChg>
        <pc:picChg chg="add mod">
          <ac:chgData name="Phyllipe Lima" userId="afbdb2a7827722fd" providerId="LiveId" clId="{CF5D954C-3E3F-6347-AB6C-69CE7A9529AD}" dt="2020-09-09T13:59:57.585" v="3757" actId="1076"/>
          <ac:picMkLst>
            <pc:docMk/>
            <pc:sldMk cId="3147334092" sldId="984"/>
            <ac:picMk id="1026" creationId="{083C2E8F-D64C-E347-9B8F-3D28F8E2A161}"/>
          </ac:picMkLst>
        </pc:picChg>
      </pc:sldChg>
      <pc:sldChg chg="modSp add mod">
        <pc:chgData name="Phyllipe Lima" userId="afbdb2a7827722fd" providerId="LiveId" clId="{CF5D954C-3E3F-6347-AB6C-69CE7A9529AD}" dt="2020-09-09T14:00:46.839" v="3921" actId="313"/>
        <pc:sldMkLst>
          <pc:docMk/>
          <pc:sldMk cId="2252273254" sldId="985"/>
        </pc:sldMkLst>
        <pc:spChg chg="mod">
          <ac:chgData name="Phyllipe Lima" userId="afbdb2a7827722fd" providerId="LiveId" clId="{CF5D954C-3E3F-6347-AB6C-69CE7A9529AD}" dt="2020-09-09T14:00:46.839" v="3921" actId="313"/>
          <ac:spMkLst>
            <pc:docMk/>
            <pc:sldMk cId="2252273254" sldId="985"/>
            <ac:spMk id="4" creationId="{A2F13CB6-6EF0-8847-A1F9-7BC4005A25F3}"/>
          </ac:spMkLst>
        </pc:spChg>
      </pc:sldChg>
      <pc:sldChg chg="addSp modSp add mod">
        <pc:chgData name="Phyllipe Lima" userId="afbdb2a7827722fd" providerId="LiveId" clId="{CF5D954C-3E3F-6347-AB6C-69CE7A9529AD}" dt="2020-09-09T15:28:14.847" v="4758" actId="1076"/>
        <pc:sldMkLst>
          <pc:docMk/>
          <pc:sldMk cId="1719173071" sldId="986"/>
        </pc:sldMkLst>
        <pc:spChg chg="mod">
          <ac:chgData name="Phyllipe Lima" userId="afbdb2a7827722fd" providerId="LiveId" clId="{CF5D954C-3E3F-6347-AB6C-69CE7A9529AD}" dt="2020-09-09T15:27:39.273" v="4756" actId="20577"/>
          <ac:spMkLst>
            <pc:docMk/>
            <pc:sldMk cId="1719173071" sldId="986"/>
            <ac:spMk id="4" creationId="{A2F13CB6-6EF0-8847-A1F9-7BC4005A25F3}"/>
          </ac:spMkLst>
        </pc:spChg>
        <pc:picChg chg="add mod">
          <ac:chgData name="Phyllipe Lima" userId="afbdb2a7827722fd" providerId="LiveId" clId="{CF5D954C-3E3F-6347-AB6C-69CE7A9529AD}" dt="2020-09-09T15:28:14.847" v="4758" actId="1076"/>
          <ac:picMkLst>
            <pc:docMk/>
            <pc:sldMk cId="1719173071" sldId="986"/>
            <ac:picMk id="3" creationId="{4B40C554-0E60-BA46-A5B2-C9206FD0A79B}"/>
          </ac:picMkLst>
        </pc:picChg>
      </pc:sldChg>
      <pc:sldChg chg="addSp modSp add mod">
        <pc:chgData name="Phyllipe Lima" userId="afbdb2a7827722fd" providerId="LiveId" clId="{CF5D954C-3E3F-6347-AB6C-69CE7A9529AD}" dt="2020-09-09T15:32:03.091" v="4885" actId="1076"/>
        <pc:sldMkLst>
          <pc:docMk/>
          <pc:sldMk cId="2754975468" sldId="987"/>
        </pc:sldMkLst>
        <pc:spChg chg="mod">
          <ac:chgData name="Phyllipe Lima" userId="afbdb2a7827722fd" providerId="LiveId" clId="{CF5D954C-3E3F-6347-AB6C-69CE7A9529AD}" dt="2020-09-09T15:30:55.478" v="4872" actId="20577"/>
          <ac:spMkLst>
            <pc:docMk/>
            <pc:sldMk cId="2754975468" sldId="987"/>
            <ac:spMk id="4" creationId="{A2F13CB6-6EF0-8847-A1F9-7BC4005A25F3}"/>
          </ac:spMkLst>
        </pc:spChg>
        <pc:picChg chg="add mod">
          <ac:chgData name="Phyllipe Lima" userId="afbdb2a7827722fd" providerId="LiveId" clId="{CF5D954C-3E3F-6347-AB6C-69CE7A9529AD}" dt="2020-09-09T15:32:03.091" v="4885" actId="1076"/>
          <ac:picMkLst>
            <pc:docMk/>
            <pc:sldMk cId="2754975468" sldId="987"/>
            <ac:picMk id="1026" creationId="{28ED6F87-86B1-2342-A5A7-BF0F7F523D57}"/>
          </ac:picMkLst>
        </pc:picChg>
      </pc:sldChg>
      <pc:sldChg chg="addSp modSp add mod">
        <pc:chgData name="Phyllipe Lima" userId="afbdb2a7827722fd" providerId="LiveId" clId="{CF5D954C-3E3F-6347-AB6C-69CE7A9529AD}" dt="2020-09-09T15:36:02.916" v="4929" actId="1076"/>
        <pc:sldMkLst>
          <pc:docMk/>
          <pc:sldMk cId="550895674" sldId="988"/>
        </pc:sldMkLst>
        <pc:spChg chg="mod">
          <ac:chgData name="Phyllipe Lima" userId="afbdb2a7827722fd" providerId="LiveId" clId="{CF5D954C-3E3F-6347-AB6C-69CE7A9529AD}" dt="2020-09-09T15:32:54.344" v="4910" actId="20577"/>
          <ac:spMkLst>
            <pc:docMk/>
            <pc:sldMk cId="550895674" sldId="988"/>
            <ac:spMk id="4" creationId="{A2F13CB6-6EF0-8847-A1F9-7BC4005A25F3}"/>
          </ac:spMkLst>
        </pc:spChg>
        <pc:picChg chg="add mod">
          <ac:chgData name="Phyllipe Lima" userId="afbdb2a7827722fd" providerId="LiveId" clId="{CF5D954C-3E3F-6347-AB6C-69CE7A9529AD}" dt="2020-09-09T15:36:02.916" v="4929" actId="1076"/>
          <ac:picMkLst>
            <pc:docMk/>
            <pc:sldMk cId="550895674" sldId="988"/>
            <ac:picMk id="3" creationId="{E0756143-4CEB-7949-8AEA-D35E0A6C53B7}"/>
          </ac:picMkLst>
        </pc:picChg>
        <pc:picChg chg="add mod modCrop">
          <ac:chgData name="Phyllipe Lima" userId="afbdb2a7827722fd" providerId="LiveId" clId="{CF5D954C-3E3F-6347-AB6C-69CE7A9529AD}" dt="2020-09-09T15:35:59.418" v="4927" actId="1076"/>
          <ac:picMkLst>
            <pc:docMk/>
            <pc:sldMk cId="550895674" sldId="988"/>
            <ac:picMk id="5" creationId="{05FB173D-19F2-DD4A-B071-2D22CBAFBE62}"/>
          </ac:picMkLst>
        </pc:picChg>
      </pc:sldChg>
      <pc:sldChg chg="addSp delSp modSp add mod">
        <pc:chgData name="Phyllipe Lima" userId="afbdb2a7827722fd" providerId="LiveId" clId="{CF5D954C-3E3F-6347-AB6C-69CE7A9529AD}" dt="2020-09-09T15:45:33.478" v="5019" actId="1076"/>
        <pc:sldMkLst>
          <pc:docMk/>
          <pc:sldMk cId="1486450883" sldId="989"/>
        </pc:sldMkLst>
        <pc:spChg chg="add mod">
          <ac:chgData name="Phyllipe Lima" userId="afbdb2a7827722fd" providerId="LiveId" clId="{CF5D954C-3E3F-6347-AB6C-69CE7A9529AD}" dt="2020-09-09T15:43:37.724" v="5013"/>
          <ac:spMkLst>
            <pc:docMk/>
            <pc:sldMk cId="1486450883" sldId="989"/>
            <ac:spMk id="3" creationId="{0D2B8989-5787-DE43-AFB3-09208C63D463}"/>
          </ac:spMkLst>
        </pc:spChg>
        <pc:spChg chg="del mod">
          <ac:chgData name="Phyllipe Lima" userId="afbdb2a7827722fd" providerId="LiveId" clId="{CF5D954C-3E3F-6347-AB6C-69CE7A9529AD}" dt="2020-09-09T15:43:36.583" v="5012" actId="478"/>
          <ac:spMkLst>
            <pc:docMk/>
            <pc:sldMk cId="1486450883" sldId="989"/>
            <ac:spMk id="4" creationId="{A2F13CB6-6EF0-8847-A1F9-7BC4005A25F3}"/>
          </ac:spMkLst>
        </pc:spChg>
        <pc:picChg chg="add mod">
          <ac:chgData name="Phyllipe Lima" userId="afbdb2a7827722fd" providerId="LiveId" clId="{CF5D954C-3E3F-6347-AB6C-69CE7A9529AD}" dt="2020-09-09T15:45:33.478" v="5019" actId="1076"/>
          <ac:picMkLst>
            <pc:docMk/>
            <pc:sldMk cId="1486450883" sldId="989"/>
            <ac:picMk id="5" creationId="{8EB8C4F8-2A8A-AA4F-B089-841CBE417C36}"/>
          </ac:picMkLst>
        </pc:picChg>
      </pc:sldChg>
      <pc:sldChg chg="add del">
        <pc:chgData name="Phyllipe Lima" userId="afbdb2a7827722fd" providerId="LiveId" clId="{CF5D954C-3E3F-6347-AB6C-69CE7A9529AD}" dt="2020-09-09T15:20:00.086" v="4605" actId="2696"/>
        <pc:sldMkLst>
          <pc:docMk/>
          <pc:sldMk cId="1655431479" sldId="990"/>
        </pc:sldMkLst>
      </pc:sldChg>
      <pc:sldChg chg="addSp modSp add mod">
        <pc:chgData name="Phyllipe Lima" userId="afbdb2a7827722fd" providerId="LiveId" clId="{CF5D954C-3E3F-6347-AB6C-69CE7A9529AD}" dt="2020-09-09T15:30:12.657" v="4825" actId="1076"/>
        <pc:sldMkLst>
          <pc:docMk/>
          <pc:sldMk cId="3083860081" sldId="990"/>
        </pc:sldMkLst>
        <pc:spChg chg="mod">
          <ac:chgData name="Phyllipe Lima" userId="afbdb2a7827722fd" providerId="LiveId" clId="{CF5D954C-3E3F-6347-AB6C-69CE7A9529AD}" dt="2020-09-09T15:28:49.510" v="4814" actId="5793"/>
          <ac:spMkLst>
            <pc:docMk/>
            <pc:sldMk cId="3083860081" sldId="990"/>
            <ac:spMk id="4" creationId="{A2F13CB6-6EF0-8847-A1F9-7BC4005A25F3}"/>
          </ac:spMkLst>
        </pc:spChg>
        <pc:picChg chg="add mod">
          <ac:chgData name="Phyllipe Lima" userId="afbdb2a7827722fd" providerId="LiveId" clId="{CF5D954C-3E3F-6347-AB6C-69CE7A9529AD}" dt="2020-09-09T15:29:46.470" v="4818" actId="1076"/>
          <ac:picMkLst>
            <pc:docMk/>
            <pc:sldMk cId="3083860081" sldId="990"/>
            <ac:picMk id="3" creationId="{A77E98DD-C7C4-4142-AC44-56C3F588F798}"/>
          </ac:picMkLst>
        </pc:picChg>
        <pc:picChg chg="add mod">
          <ac:chgData name="Phyllipe Lima" userId="afbdb2a7827722fd" providerId="LiveId" clId="{CF5D954C-3E3F-6347-AB6C-69CE7A9529AD}" dt="2020-09-09T15:29:57.786" v="4821" actId="14100"/>
          <ac:picMkLst>
            <pc:docMk/>
            <pc:sldMk cId="3083860081" sldId="990"/>
            <ac:picMk id="5" creationId="{C58D22EF-92F1-B148-A531-CA6A85A67B1D}"/>
          </ac:picMkLst>
        </pc:picChg>
        <pc:picChg chg="add mod">
          <ac:chgData name="Phyllipe Lima" userId="afbdb2a7827722fd" providerId="LiveId" clId="{CF5D954C-3E3F-6347-AB6C-69CE7A9529AD}" dt="2020-09-09T15:30:12.657" v="4825" actId="1076"/>
          <ac:picMkLst>
            <pc:docMk/>
            <pc:sldMk cId="3083860081" sldId="990"/>
            <ac:picMk id="6" creationId="{89B7C302-F524-E340-B44A-DC1682ACFE47}"/>
          </ac:picMkLst>
        </pc:picChg>
      </pc:sldChg>
      <pc:sldChg chg="addSp modSp add mod">
        <pc:chgData name="Phyllipe Lima" userId="afbdb2a7827722fd" providerId="LiveId" clId="{CF5D954C-3E3F-6347-AB6C-69CE7A9529AD}" dt="2020-09-09T15:41:40.357" v="4992" actId="1076"/>
        <pc:sldMkLst>
          <pc:docMk/>
          <pc:sldMk cId="2769994759" sldId="991"/>
        </pc:sldMkLst>
        <pc:spChg chg="mod">
          <ac:chgData name="Phyllipe Lima" userId="afbdb2a7827722fd" providerId="LiveId" clId="{CF5D954C-3E3F-6347-AB6C-69CE7A9529AD}" dt="2020-09-09T15:36:44.420" v="4980" actId="20577"/>
          <ac:spMkLst>
            <pc:docMk/>
            <pc:sldMk cId="2769994759" sldId="991"/>
            <ac:spMk id="4" creationId="{A2F13CB6-6EF0-8847-A1F9-7BC4005A25F3}"/>
          </ac:spMkLst>
        </pc:spChg>
        <pc:picChg chg="add mod">
          <ac:chgData name="Phyllipe Lima" userId="afbdb2a7827722fd" providerId="LiveId" clId="{CF5D954C-3E3F-6347-AB6C-69CE7A9529AD}" dt="2020-09-09T15:38:55.725" v="4986" actId="14100"/>
          <ac:picMkLst>
            <pc:docMk/>
            <pc:sldMk cId="2769994759" sldId="991"/>
            <ac:picMk id="2050" creationId="{8631A182-C6E0-7E47-8EC8-3632554DBAEF}"/>
          </ac:picMkLst>
        </pc:picChg>
        <pc:picChg chg="add mod">
          <ac:chgData name="Phyllipe Lima" userId="afbdb2a7827722fd" providerId="LiveId" clId="{CF5D954C-3E3F-6347-AB6C-69CE7A9529AD}" dt="2020-09-09T15:41:40.357" v="4992" actId="1076"/>
          <ac:picMkLst>
            <pc:docMk/>
            <pc:sldMk cId="2769994759" sldId="991"/>
            <ac:picMk id="2052" creationId="{38890B1A-F3D7-8248-8D98-5822CBCF18DA}"/>
          </ac:picMkLst>
        </pc:picChg>
      </pc:sldChg>
      <pc:sldChg chg="add del">
        <pc:chgData name="Phyllipe Lima" userId="afbdb2a7827722fd" providerId="LiveId" clId="{CF5D954C-3E3F-6347-AB6C-69CE7A9529AD}" dt="2020-09-09T15:42:47.378" v="5004" actId="2696"/>
        <pc:sldMkLst>
          <pc:docMk/>
          <pc:sldMk cId="3016880666" sldId="992"/>
        </pc:sldMkLst>
      </pc:sldChg>
      <pc:sldChg chg="addSp delSp modSp add mod">
        <pc:chgData name="Phyllipe Lima" userId="afbdb2a7827722fd" providerId="LiveId" clId="{CF5D954C-3E3F-6347-AB6C-69CE7A9529AD}" dt="2020-09-09T15:42:35.239" v="5003" actId="1076"/>
        <pc:sldMkLst>
          <pc:docMk/>
          <pc:sldMk cId="2185446569" sldId="993"/>
        </pc:sldMkLst>
        <pc:picChg chg="add mod">
          <ac:chgData name="Phyllipe Lima" userId="afbdb2a7827722fd" providerId="LiveId" clId="{CF5D954C-3E3F-6347-AB6C-69CE7A9529AD}" dt="2020-09-09T15:42:35.239" v="5003" actId="1076"/>
          <ac:picMkLst>
            <pc:docMk/>
            <pc:sldMk cId="2185446569" sldId="993"/>
            <ac:picMk id="5" creationId="{D589F99E-AD39-7542-B164-E83A06C18C6D}"/>
          </ac:picMkLst>
        </pc:picChg>
        <pc:picChg chg="add mod">
          <ac:chgData name="Phyllipe Lima" userId="afbdb2a7827722fd" providerId="LiveId" clId="{CF5D954C-3E3F-6347-AB6C-69CE7A9529AD}" dt="2020-09-09T15:42:33.813" v="5002" actId="167"/>
          <ac:picMkLst>
            <pc:docMk/>
            <pc:sldMk cId="2185446569" sldId="993"/>
            <ac:picMk id="6" creationId="{2C4E29FA-7B2C-9144-8BDB-3A8903E699F4}"/>
          </ac:picMkLst>
        </pc:picChg>
        <pc:picChg chg="del">
          <ac:chgData name="Phyllipe Lima" userId="afbdb2a7827722fd" providerId="LiveId" clId="{CF5D954C-3E3F-6347-AB6C-69CE7A9529AD}" dt="2020-09-09T15:41:50.519" v="4994" actId="478"/>
          <ac:picMkLst>
            <pc:docMk/>
            <pc:sldMk cId="2185446569" sldId="993"/>
            <ac:picMk id="2050" creationId="{8631A182-C6E0-7E47-8EC8-3632554DBAEF}"/>
          </ac:picMkLst>
        </pc:picChg>
        <pc:picChg chg="del">
          <ac:chgData name="Phyllipe Lima" userId="afbdb2a7827722fd" providerId="LiveId" clId="{CF5D954C-3E3F-6347-AB6C-69CE7A9529AD}" dt="2020-09-09T15:41:51.116" v="4995" actId="478"/>
          <ac:picMkLst>
            <pc:docMk/>
            <pc:sldMk cId="2185446569" sldId="993"/>
            <ac:picMk id="2052" creationId="{38890B1A-F3D7-8248-8D98-5822CBCF18DA}"/>
          </ac:picMkLst>
        </pc:picChg>
      </pc:sldChg>
      <pc:sldChg chg="addSp delSp modSp add mod">
        <pc:chgData name="Phyllipe Lima" userId="afbdb2a7827722fd" providerId="LiveId" clId="{CF5D954C-3E3F-6347-AB6C-69CE7A9529AD}" dt="2020-09-09T15:43:25.844" v="5011" actId="1076"/>
        <pc:sldMkLst>
          <pc:docMk/>
          <pc:sldMk cId="1071792118" sldId="994"/>
        </pc:sldMkLst>
        <pc:picChg chg="del">
          <ac:chgData name="Phyllipe Lima" userId="afbdb2a7827722fd" providerId="LiveId" clId="{CF5D954C-3E3F-6347-AB6C-69CE7A9529AD}" dt="2020-09-09T15:43:16.882" v="5006" actId="478"/>
          <ac:picMkLst>
            <pc:docMk/>
            <pc:sldMk cId="1071792118" sldId="994"/>
            <ac:picMk id="5" creationId="{D589F99E-AD39-7542-B164-E83A06C18C6D}"/>
          </ac:picMkLst>
        </pc:picChg>
        <pc:picChg chg="del">
          <ac:chgData name="Phyllipe Lima" userId="afbdb2a7827722fd" providerId="LiveId" clId="{CF5D954C-3E3F-6347-AB6C-69CE7A9529AD}" dt="2020-09-09T15:43:17.344" v="5007" actId="478"/>
          <ac:picMkLst>
            <pc:docMk/>
            <pc:sldMk cId="1071792118" sldId="994"/>
            <ac:picMk id="6" creationId="{2C4E29FA-7B2C-9144-8BDB-3A8903E699F4}"/>
          </ac:picMkLst>
        </pc:picChg>
        <pc:picChg chg="add mod">
          <ac:chgData name="Phyllipe Lima" userId="afbdb2a7827722fd" providerId="LiveId" clId="{CF5D954C-3E3F-6347-AB6C-69CE7A9529AD}" dt="2020-09-09T15:43:19.862" v="5009" actId="1076"/>
          <ac:picMkLst>
            <pc:docMk/>
            <pc:sldMk cId="1071792118" sldId="994"/>
            <ac:picMk id="7" creationId="{E60BE69C-765E-D144-B75A-2B803C1032FB}"/>
          </ac:picMkLst>
        </pc:picChg>
        <pc:picChg chg="add mod">
          <ac:chgData name="Phyllipe Lima" userId="afbdb2a7827722fd" providerId="LiveId" clId="{CF5D954C-3E3F-6347-AB6C-69CE7A9529AD}" dt="2020-09-09T15:43:25.844" v="5011" actId="1076"/>
          <ac:picMkLst>
            <pc:docMk/>
            <pc:sldMk cId="1071792118" sldId="994"/>
            <ac:picMk id="8" creationId="{F804FA92-5C5E-5F49-9362-5F5839C86B0A}"/>
          </ac:picMkLst>
        </pc:picChg>
      </pc:sldChg>
      <pc:sldChg chg="modSp add mod">
        <pc:chgData name="Phyllipe Lima" userId="afbdb2a7827722fd" providerId="LiveId" clId="{CF5D954C-3E3F-6347-AB6C-69CE7A9529AD}" dt="2020-09-09T15:49:44.612" v="5378"/>
        <pc:sldMkLst>
          <pc:docMk/>
          <pc:sldMk cId="694510230" sldId="995"/>
        </pc:sldMkLst>
        <pc:spChg chg="mod">
          <ac:chgData name="Phyllipe Lima" userId="afbdb2a7827722fd" providerId="LiveId" clId="{CF5D954C-3E3F-6347-AB6C-69CE7A9529AD}" dt="2020-09-09T15:49:44.612" v="5378"/>
          <ac:spMkLst>
            <pc:docMk/>
            <pc:sldMk cId="694510230" sldId="995"/>
            <ac:spMk id="4" creationId="{A2F13CB6-6EF0-8847-A1F9-7BC4005A25F3}"/>
          </ac:spMkLst>
        </pc:spChg>
      </pc:sldChg>
      <pc:sldChg chg="modSp add mod">
        <pc:chgData name="Phyllipe Lima" userId="afbdb2a7827722fd" providerId="LiveId" clId="{CF5D954C-3E3F-6347-AB6C-69CE7A9529AD}" dt="2020-09-09T15:56:47.172" v="5436" actId="20577"/>
        <pc:sldMkLst>
          <pc:docMk/>
          <pc:sldMk cId="2116096726" sldId="996"/>
        </pc:sldMkLst>
        <pc:spChg chg="mod">
          <ac:chgData name="Phyllipe Lima" userId="afbdb2a7827722fd" providerId="LiveId" clId="{CF5D954C-3E3F-6347-AB6C-69CE7A9529AD}" dt="2020-09-09T15:56:47.172" v="5436" actId="20577"/>
          <ac:spMkLst>
            <pc:docMk/>
            <pc:sldMk cId="2116096726" sldId="996"/>
            <ac:spMk id="4" creationId="{A2F13CB6-6EF0-8847-A1F9-7BC4005A25F3}"/>
          </ac:spMkLst>
        </pc:spChg>
      </pc:sldChg>
      <pc:sldChg chg="addSp delSp modSp add mod">
        <pc:chgData name="Phyllipe Lima" userId="afbdb2a7827722fd" providerId="LiveId" clId="{CF5D954C-3E3F-6347-AB6C-69CE7A9529AD}" dt="2020-09-09T15:51:38.071" v="5431" actId="1076"/>
        <pc:sldMkLst>
          <pc:docMk/>
          <pc:sldMk cId="3630674202" sldId="997"/>
        </pc:sldMkLst>
        <pc:spChg chg="mod">
          <ac:chgData name="Phyllipe Lima" userId="afbdb2a7827722fd" providerId="LiveId" clId="{CF5D954C-3E3F-6347-AB6C-69CE7A9529AD}" dt="2020-09-09T15:50:30.713" v="5414" actId="14100"/>
          <ac:spMkLst>
            <pc:docMk/>
            <pc:sldMk cId="3630674202" sldId="997"/>
            <ac:spMk id="4" creationId="{FD0C6185-C234-E245-A6DC-1EF7ACF8E1C0}"/>
          </ac:spMkLst>
        </pc:spChg>
        <pc:picChg chg="del">
          <ac:chgData name="Phyllipe Lima" userId="afbdb2a7827722fd" providerId="LiveId" clId="{CF5D954C-3E3F-6347-AB6C-69CE7A9529AD}" dt="2020-09-09T15:50:19.760" v="5380" actId="478"/>
          <ac:picMkLst>
            <pc:docMk/>
            <pc:sldMk cId="3630674202" sldId="997"/>
            <ac:picMk id="7" creationId="{86CB1AF8-1425-3E4A-83C3-3870CA71C407}"/>
          </ac:picMkLst>
        </pc:picChg>
        <pc:picChg chg="add mod">
          <ac:chgData name="Phyllipe Lima" userId="afbdb2a7827722fd" providerId="LiveId" clId="{CF5D954C-3E3F-6347-AB6C-69CE7A9529AD}" dt="2020-09-09T15:51:05.493" v="5421" actId="1076"/>
          <ac:picMkLst>
            <pc:docMk/>
            <pc:sldMk cId="3630674202" sldId="997"/>
            <ac:picMk id="5122" creationId="{04C13FB4-9A22-654A-91C0-61675F433C98}"/>
          </ac:picMkLst>
        </pc:picChg>
        <pc:picChg chg="add mod">
          <ac:chgData name="Phyllipe Lima" userId="afbdb2a7827722fd" providerId="LiveId" clId="{CF5D954C-3E3F-6347-AB6C-69CE7A9529AD}" dt="2020-09-09T15:51:38.071" v="5431" actId="1076"/>
          <ac:picMkLst>
            <pc:docMk/>
            <pc:sldMk cId="3630674202" sldId="997"/>
            <ac:picMk id="5124" creationId="{6F1AA5F2-EC35-AB4B-8939-176F3F66CDE4}"/>
          </ac:picMkLst>
        </pc:picChg>
        <pc:picChg chg="add mod">
          <ac:chgData name="Phyllipe Lima" userId="afbdb2a7827722fd" providerId="LiveId" clId="{CF5D954C-3E3F-6347-AB6C-69CE7A9529AD}" dt="2020-09-09T15:51:33.055" v="5428" actId="1076"/>
          <ac:picMkLst>
            <pc:docMk/>
            <pc:sldMk cId="3630674202" sldId="997"/>
            <ac:picMk id="5126" creationId="{93897BE4-D052-AF48-8D9A-A26BADD2A728}"/>
          </ac:picMkLst>
        </pc:picChg>
      </pc:sldChg>
      <pc:sldChg chg="modSp add mod">
        <pc:chgData name="Phyllipe Lima" userId="afbdb2a7827722fd" providerId="LiveId" clId="{CF5D954C-3E3F-6347-AB6C-69CE7A9529AD}" dt="2020-09-14T15:36:48.450" v="5945" actId="20577"/>
        <pc:sldMkLst>
          <pc:docMk/>
          <pc:sldMk cId="885056825" sldId="998"/>
        </pc:sldMkLst>
        <pc:spChg chg="mod">
          <ac:chgData name="Phyllipe Lima" userId="afbdb2a7827722fd" providerId="LiveId" clId="{CF5D954C-3E3F-6347-AB6C-69CE7A9529AD}" dt="2020-09-14T15:36:48.450" v="5945" actId="20577"/>
          <ac:spMkLst>
            <pc:docMk/>
            <pc:sldMk cId="885056825" sldId="998"/>
            <ac:spMk id="4" creationId="{A2F13CB6-6EF0-8847-A1F9-7BC4005A25F3}"/>
          </ac:spMkLst>
        </pc:spChg>
      </pc:sldChg>
      <pc:sldChg chg="modSp add mod">
        <pc:chgData name="Phyllipe Lima" userId="afbdb2a7827722fd" providerId="LiveId" clId="{CF5D954C-3E3F-6347-AB6C-69CE7A9529AD}" dt="2020-09-14T16:17:35.253" v="6942" actId="20577"/>
        <pc:sldMkLst>
          <pc:docMk/>
          <pc:sldMk cId="3629574179" sldId="999"/>
        </pc:sldMkLst>
        <pc:spChg chg="mod">
          <ac:chgData name="Phyllipe Lima" userId="afbdb2a7827722fd" providerId="LiveId" clId="{CF5D954C-3E3F-6347-AB6C-69CE7A9529AD}" dt="2020-09-14T16:17:35.253" v="6942" actId="20577"/>
          <ac:spMkLst>
            <pc:docMk/>
            <pc:sldMk cId="3629574179" sldId="999"/>
            <ac:spMk id="4" creationId="{A2F13CB6-6EF0-8847-A1F9-7BC4005A25F3}"/>
          </ac:spMkLst>
        </pc:spChg>
      </pc:sldChg>
      <pc:sldChg chg="modSp add mod">
        <pc:chgData name="Phyllipe Lima" userId="afbdb2a7827722fd" providerId="LiveId" clId="{CF5D954C-3E3F-6347-AB6C-69CE7A9529AD}" dt="2020-09-14T15:43:10.771" v="6124" actId="404"/>
        <pc:sldMkLst>
          <pc:docMk/>
          <pc:sldMk cId="3880256619" sldId="1000"/>
        </pc:sldMkLst>
        <pc:spChg chg="mod">
          <ac:chgData name="Phyllipe Lima" userId="afbdb2a7827722fd" providerId="LiveId" clId="{CF5D954C-3E3F-6347-AB6C-69CE7A9529AD}" dt="2020-09-14T15:43:10.771" v="6124" actId="404"/>
          <ac:spMkLst>
            <pc:docMk/>
            <pc:sldMk cId="3880256619" sldId="1000"/>
            <ac:spMk id="4" creationId="{A2F13CB6-6EF0-8847-A1F9-7BC4005A25F3}"/>
          </ac:spMkLst>
        </pc:spChg>
      </pc:sldChg>
      <pc:sldChg chg="add">
        <pc:chgData name="Phyllipe Lima" userId="afbdb2a7827722fd" providerId="LiveId" clId="{CF5D954C-3E3F-6347-AB6C-69CE7A9529AD}" dt="2020-09-14T15:43:13.582" v="6125" actId="2890"/>
        <pc:sldMkLst>
          <pc:docMk/>
          <pc:sldMk cId="1989037304" sldId="1001"/>
        </pc:sldMkLst>
      </pc:sldChg>
      <pc:sldChg chg="modSp add mod">
        <pc:chgData name="Phyllipe Lima" userId="afbdb2a7827722fd" providerId="LiveId" clId="{CF5D954C-3E3F-6347-AB6C-69CE7A9529AD}" dt="2020-09-14T15:53:15.458" v="6283" actId="404"/>
        <pc:sldMkLst>
          <pc:docMk/>
          <pc:sldMk cId="107128635" sldId="1002"/>
        </pc:sldMkLst>
        <pc:spChg chg="mod">
          <ac:chgData name="Phyllipe Lima" userId="afbdb2a7827722fd" providerId="LiveId" clId="{CF5D954C-3E3F-6347-AB6C-69CE7A9529AD}" dt="2020-09-14T15:53:15.458" v="6283" actId="404"/>
          <ac:spMkLst>
            <pc:docMk/>
            <pc:sldMk cId="107128635" sldId="1002"/>
            <ac:spMk id="4" creationId="{A2F13CB6-6EF0-8847-A1F9-7BC4005A25F3}"/>
          </ac:spMkLst>
        </pc:spChg>
      </pc:sldChg>
      <pc:sldChg chg="modSp add mod">
        <pc:chgData name="Phyllipe Lima" userId="afbdb2a7827722fd" providerId="LiveId" clId="{CF5D954C-3E3F-6347-AB6C-69CE7A9529AD}" dt="2020-09-14T16:07:44.115" v="6544" actId="20577"/>
        <pc:sldMkLst>
          <pc:docMk/>
          <pc:sldMk cId="607225552" sldId="1003"/>
        </pc:sldMkLst>
        <pc:spChg chg="mod">
          <ac:chgData name="Phyllipe Lima" userId="afbdb2a7827722fd" providerId="LiveId" clId="{CF5D954C-3E3F-6347-AB6C-69CE7A9529AD}" dt="2020-09-14T16:07:44.115" v="6544" actId="20577"/>
          <ac:spMkLst>
            <pc:docMk/>
            <pc:sldMk cId="607225552" sldId="1003"/>
            <ac:spMk id="4" creationId="{A2F13CB6-6EF0-8847-A1F9-7BC4005A25F3}"/>
          </ac:spMkLst>
        </pc:spChg>
      </pc:sldChg>
      <pc:sldChg chg="modSp add mod">
        <pc:chgData name="Phyllipe Lima" userId="afbdb2a7827722fd" providerId="LiveId" clId="{CF5D954C-3E3F-6347-AB6C-69CE7A9529AD}" dt="2020-09-14T16:08:56.040" v="6686" actId="20577"/>
        <pc:sldMkLst>
          <pc:docMk/>
          <pc:sldMk cId="1406389037" sldId="1004"/>
        </pc:sldMkLst>
        <pc:spChg chg="mod">
          <ac:chgData name="Phyllipe Lima" userId="afbdb2a7827722fd" providerId="LiveId" clId="{CF5D954C-3E3F-6347-AB6C-69CE7A9529AD}" dt="2020-09-14T16:08:56.040" v="6686" actId="20577"/>
          <ac:spMkLst>
            <pc:docMk/>
            <pc:sldMk cId="1406389037" sldId="1004"/>
            <ac:spMk id="4" creationId="{A2F13CB6-6EF0-8847-A1F9-7BC4005A25F3}"/>
          </ac:spMkLst>
        </pc:spChg>
      </pc:sldChg>
      <pc:sldChg chg="modSp add mod">
        <pc:chgData name="Phyllipe Lima" userId="afbdb2a7827722fd" providerId="LiveId" clId="{CF5D954C-3E3F-6347-AB6C-69CE7A9529AD}" dt="2020-09-14T16:37:28.591" v="8392" actId="20577"/>
        <pc:sldMkLst>
          <pc:docMk/>
          <pc:sldMk cId="4196786981" sldId="1005"/>
        </pc:sldMkLst>
        <pc:spChg chg="mod">
          <ac:chgData name="Phyllipe Lima" userId="afbdb2a7827722fd" providerId="LiveId" clId="{CF5D954C-3E3F-6347-AB6C-69CE7A9529AD}" dt="2020-09-14T16:37:28.591" v="8392" actId="20577"/>
          <ac:spMkLst>
            <pc:docMk/>
            <pc:sldMk cId="4196786981" sldId="1005"/>
            <ac:spMk id="4" creationId="{A2F13CB6-6EF0-8847-A1F9-7BC4005A25F3}"/>
          </ac:spMkLst>
        </pc:spChg>
      </pc:sldChg>
      <pc:sldChg chg="modSp add mod">
        <pc:chgData name="Phyllipe Lima" userId="afbdb2a7827722fd" providerId="LiveId" clId="{CF5D954C-3E3F-6347-AB6C-69CE7A9529AD}" dt="2020-09-14T16:21:47.865" v="7231" actId="20577"/>
        <pc:sldMkLst>
          <pc:docMk/>
          <pc:sldMk cId="4174144299" sldId="1006"/>
        </pc:sldMkLst>
        <pc:spChg chg="mod">
          <ac:chgData name="Phyllipe Lima" userId="afbdb2a7827722fd" providerId="LiveId" clId="{CF5D954C-3E3F-6347-AB6C-69CE7A9529AD}" dt="2020-09-14T16:21:47.865" v="7231" actId="20577"/>
          <ac:spMkLst>
            <pc:docMk/>
            <pc:sldMk cId="4174144299" sldId="1006"/>
            <ac:spMk id="4" creationId="{A2F13CB6-6EF0-8847-A1F9-7BC4005A25F3}"/>
          </ac:spMkLst>
        </pc:spChg>
      </pc:sldChg>
      <pc:sldChg chg="modSp add mod">
        <pc:chgData name="Phyllipe Lima" userId="afbdb2a7827722fd" providerId="LiveId" clId="{CF5D954C-3E3F-6347-AB6C-69CE7A9529AD}" dt="2020-09-14T16:25:29.965" v="7580" actId="20577"/>
        <pc:sldMkLst>
          <pc:docMk/>
          <pc:sldMk cId="1463618729" sldId="1007"/>
        </pc:sldMkLst>
        <pc:spChg chg="mod">
          <ac:chgData name="Phyllipe Lima" userId="afbdb2a7827722fd" providerId="LiveId" clId="{CF5D954C-3E3F-6347-AB6C-69CE7A9529AD}" dt="2020-09-14T16:25:29.965" v="7580" actId="20577"/>
          <ac:spMkLst>
            <pc:docMk/>
            <pc:sldMk cId="1463618729" sldId="1007"/>
            <ac:spMk id="4" creationId="{A2F13CB6-6EF0-8847-A1F9-7BC4005A25F3}"/>
          </ac:spMkLst>
        </pc:spChg>
      </pc:sldChg>
      <pc:sldChg chg="modSp add mod">
        <pc:chgData name="Phyllipe Lima" userId="afbdb2a7827722fd" providerId="LiveId" clId="{CF5D954C-3E3F-6347-AB6C-69CE7A9529AD}" dt="2020-09-14T16:34:33.498" v="8012" actId="20577"/>
        <pc:sldMkLst>
          <pc:docMk/>
          <pc:sldMk cId="1582620048" sldId="1008"/>
        </pc:sldMkLst>
        <pc:spChg chg="mod">
          <ac:chgData name="Phyllipe Lima" userId="afbdb2a7827722fd" providerId="LiveId" clId="{CF5D954C-3E3F-6347-AB6C-69CE7A9529AD}" dt="2020-09-14T16:34:33.498" v="8012" actId="20577"/>
          <ac:spMkLst>
            <pc:docMk/>
            <pc:sldMk cId="1582620048" sldId="1008"/>
            <ac:spMk id="4" creationId="{A2F13CB6-6EF0-8847-A1F9-7BC4005A25F3}"/>
          </ac:spMkLst>
        </pc:spChg>
      </pc:sldChg>
      <pc:sldChg chg="modSp add mod">
        <pc:chgData name="Phyllipe Lima" userId="afbdb2a7827722fd" providerId="LiveId" clId="{CF5D954C-3E3F-6347-AB6C-69CE7A9529AD}" dt="2020-09-14T19:19:20.070" v="8911" actId="20577"/>
        <pc:sldMkLst>
          <pc:docMk/>
          <pc:sldMk cId="2219628902" sldId="1009"/>
        </pc:sldMkLst>
        <pc:spChg chg="mod">
          <ac:chgData name="Phyllipe Lima" userId="afbdb2a7827722fd" providerId="LiveId" clId="{CF5D954C-3E3F-6347-AB6C-69CE7A9529AD}" dt="2020-09-14T19:19:20.070" v="8911" actId="20577"/>
          <ac:spMkLst>
            <pc:docMk/>
            <pc:sldMk cId="2219628902" sldId="1009"/>
            <ac:spMk id="4" creationId="{A2F13CB6-6EF0-8847-A1F9-7BC4005A25F3}"/>
          </ac:spMkLst>
        </pc:spChg>
      </pc:sldChg>
      <pc:sldChg chg="add">
        <pc:chgData name="Phyllipe Lima" userId="afbdb2a7827722fd" providerId="LiveId" clId="{CF5D954C-3E3F-6347-AB6C-69CE7A9529AD}" dt="2020-09-14T16:37:32.020" v="8393" actId="2890"/>
        <pc:sldMkLst>
          <pc:docMk/>
          <pc:sldMk cId="4177689749" sldId="1010"/>
        </pc:sldMkLst>
      </pc:sldChg>
      <pc:sldChg chg="modSp add mod">
        <pc:chgData name="Phyllipe Lima" userId="afbdb2a7827722fd" providerId="LiveId" clId="{CF5D954C-3E3F-6347-AB6C-69CE7A9529AD}" dt="2020-09-14T16:41:13.279" v="8612" actId="20577"/>
        <pc:sldMkLst>
          <pc:docMk/>
          <pc:sldMk cId="3881097220" sldId="1011"/>
        </pc:sldMkLst>
        <pc:spChg chg="mod">
          <ac:chgData name="Phyllipe Lima" userId="afbdb2a7827722fd" providerId="LiveId" clId="{CF5D954C-3E3F-6347-AB6C-69CE7A9529AD}" dt="2020-09-14T16:41:13.279" v="8612" actId="20577"/>
          <ac:spMkLst>
            <pc:docMk/>
            <pc:sldMk cId="3881097220" sldId="1011"/>
            <ac:spMk id="4" creationId="{A2F13CB6-6EF0-8847-A1F9-7BC4005A25F3}"/>
          </ac:spMkLst>
        </pc:spChg>
      </pc:sldChg>
      <pc:sldChg chg="modSp add mod">
        <pc:chgData name="Phyllipe Lima" userId="afbdb2a7827722fd" providerId="LiveId" clId="{CF5D954C-3E3F-6347-AB6C-69CE7A9529AD}" dt="2020-09-14T19:39:07.899" v="9701" actId="20577"/>
        <pc:sldMkLst>
          <pc:docMk/>
          <pc:sldMk cId="4030996360" sldId="1012"/>
        </pc:sldMkLst>
        <pc:spChg chg="mod">
          <ac:chgData name="Phyllipe Lima" userId="afbdb2a7827722fd" providerId="LiveId" clId="{CF5D954C-3E3F-6347-AB6C-69CE7A9529AD}" dt="2020-09-14T19:39:07.899" v="9701" actId="20577"/>
          <ac:spMkLst>
            <pc:docMk/>
            <pc:sldMk cId="4030996360" sldId="1012"/>
            <ac:spMk id="4" creationId="{A2F13CB6-6EF0-8847-A1F9-7BC4005A25F3}"/>
          </ac:spMkLst>
        </pc:spChg>
      </pc:sldChg>
      <pc:sldChg chg="modSp add mod">
        <pc:chgData name="Phyllipe Lima" userId="afbdb2a7827722fd" providerId="LiveId" clId="{CF5D954C-3E3F-6347-AB6C-69CE7A9529AD}" dt="2020-09-14T19:21:09.806" v="9175" actId="20577"/>
        <pc:sldMkLst>
          <pc:docMk/>
          <pc:sldMk cId="3548097534" sldId="1013"/>
        </pc:sldMkLst>
        <pc:spChg chg="mod">
          <ac:chgData name="Phyllipe Lima" userId="afbdb2a7827722fd" providerId="LiveId" clId="{CF5D954C-3E3F-6347-AB6C-69CE7A9529AD}" dt="2020-09-14T19:21:09.806" v="9175" actId="20577"/>
          <ac:spMkLst>
            <pc:docMk/>
            <pc:sldMk cId="3548097534" sldId="1013"/>
            <ac:spMk id="4" creationId="{A2F13CB6-6EF0-8847-A1F9-7BC4005A25F3}"/>
          </ac:spMkLst>
        </pc:spChg>
      </pc:sldChg>
      <pc:sldChg chg="modSp add mod">
        <pc:chgData name="Phyllipe Lima" userId="afbdb2a7827722fd" providerId="LiveId" clId="{CF5D954C-3E3F-6347-AB6C-69CE7A9529AD}" dt="2020-09-14T19:23:44.146" v="9386" actId="20577"/>
        <pc:sldMkLst>
          <pc:docMk/>
          <pc:sldMk cId="2994667188" sldId="1014"/>
        </pc:sldMkLst>
        <pc:spChg chg="mod">
          <ac:chgData name="Phyllipe Lima" userId="afbdb2a7827722fd" providerId="LiveId" clId="{CF5D954C-3E3F-6347-AB6C-69CE7A9529AD}" dt="2020-09-14T19:23:44.146" v="9386" actId="20577"/>
          <ac:spMkLst>
            <pc:docMk/>
            <pc:sldMk cId="2994667188" sldId="1014"/>
            <ac:spMk id="4" creationId="{A2F13CB6-6EF0-8847-A1F9-7BC4005A25F3}"/>
          </ac:spMkLst>
        </pc:spChg>
      </pc:sldChg>
      <pc:sldChg chg="addSp delSp modSp add mod">
        <pc:chgData name="Phyllipe Lima" userId="afbdb2a7827722fd" providerId="LiveId" clId="{CF5D954C-3E3F-6347-AB6C-69CE7A9529AD}" dt="2020-09-14T19:24:49.177" v="9390" actId="14100"/>
        <pc:sldMkLst>
          <pc:docMk/>
          <pc:sldMk cId="287323546" sldId="1015"/>
        </pc:sldMkLst>
        <pc:spChg chg="del">
          <ac:chgData name="Phyllipe Lima" userId="afbdb2a7827722fd" providerId="LiveId" clId="{CF5D954C-3E3F-6347-AB6C-69CE7A9529AD}" dt="2020-09-14T19:24:45.998" v="9388" actId="478"/>
          <ac:spMkLst>
            <pc:docMk/>
            <pc:sldMk cId="287323546" sldId="1015"/>
            <ac:spMk id="4" creationId="{A2F13CB6-6EF0-8847-A1F9-7BC4005A25F3}"/>
          </ac:spMkLst>
        </pc:spChg>
        <pc:picChg chg="add mod">
          <ac:chgData name="Phyllipe Lima" userId="afbdb2a7827722fd" providerId="LiveId" clId="{CF5D954C-3E3F-6347-AB6C-69CE7A9529AD}" dt="2020-09-14T19:24:49.177" v="9390" actId="14100"/>
          <ac:picMkLst>
            <pc:docMk/>
            <pc:sldMk cId="287323546" sldId="1015"/>
            <ac:picMk id="3" creationId="{2A10F466-235F-8149-BAFF-9101E64B6ABB}"/>
          </ac:picMkLst>
        </pc:picChg>
      </pc:sldChg>
      <pc:sldChg chg="modSp add mod">
        <pc:chgData name="Phyllipe Lima" userId="afbdb2a7827722fd" providerId="LiveId" clId="{CF5D954C-3E3F-6347-AB6C-69CE7A9529AD}" dt="2020-09-14T19:25:34.960" v="9415" actId="20577"/>
        <pc:sldMkLst>
          <pc:docMk/>
          <pc:sldMk cId="1099464838" sldId="1016"/>
        </pc:sldMkLst>
        <pc:spChg chg="mod">
          <ac:chgData name="Phyllipe Lima" userId="afbdb2a7827722fd" providerId="LiveId" clId="{CF5D954C-3E3F-6347-AB6C-69CE7A9529AD}" dt="2020-09-14T19:25:34.960" v="9415" actId="20577"/>
          <ac:spMkLst>
            <pc:docMk/>
            <pc:sldMk cId="1099464838" sldId="1016"/>
            <ac:spMk id="4" creationId="{A2F13CB6-6EF0-8847-A1F9-7BC4005A25F3}"/>
          </ac:spMkLst>
        </pc:spChg>
      </pc:sldChg>
      <pc:sldChg chg="modSp add mod">
        <pc:chgData name="Phyllipe Lima" userId="afbdb2a7827722fd" providerId="LiveId" clId="{CF5D954C-3E3F-6347-AB6C-69CE7A9529AD}" dt="2020-09-14T21:53:42.854" v="11147" actId="20577"/>
        <pc:sldMkLst>
          <pc:docMk/>
          <pc:sldMk cId="2501461860" sldId="1017"/>
        </pc:sldMkLst>
        <pc:spChg chg="mod">
          <ac:chgData name="Phyllipe Lima" userId="afbdb2a7827722fd" providerId="LiveId" clId="{CF5D954C-3E3F-6347-AB6C-69CE7A9529AD}" dt="2020-09-14T21:53:42.854" v="11147" actId="20577"/>
          <ac:spMkLst>
            <pc:docMk/>
            <pc:sldMk cId="2501461860" sldId="1017"/>
            <ac:spMk id="4" creationId="{A2F13CB6-6EF0-8847-A1F9-7BC4005A25F3}"/>
          </ac:spMkLst>
        </pc:spChg>
      </pc:sldChg>
      <pc:sldChg chg="add">
        <pc:chgData name="Phyllipe Lima" userId="afbdb2a7827722fd" providerId="LiveId" clId="{CF5D954C-3E3F-6347-AB6C-69CE7A9529AD}" dt="2020-09-14T19:39:34.118" v="9702" actId="2890"/>
        <pc:sldMkLst>
          <pc:docMk/>
          <pc:sldMk cId="1285903626" sldId="1018"/>
        </pc:sldMkLst>
      </pc:sldChg>
      <pc:sldChg chg="modSp add mod">
        <pc:chgData name="Phyllipe Lima" userId="afbdb2a7827722fd" providerId="LiveId" clId="{CF5D954C-3E3F-6347-AB6C-69CE7A9529AD}" dt="2020-09-14T20:40:24.241" v="10038" actId="20577"/>
        <pc:sldMkLst>
          <pc:docMk/>
          <pc:sldMk cId="523125992" sldId="1019"/>
        </pc:sldMkLst>
        <pc:spChg chg="mod">
          <ac:chgData name="Phyllipe Lima" userId="afbdb2a7827722fd" providerId="LiveId" clId="{CF5D954C-3E3F-6347-AB6C-69CE7A9529AD}" dt="2020-09-14T20:40:24.241" v="10038" actId="20577"/>
          <ac:spMkLst>
            <pc:docMk/>
            <pc:sldMk cId="523125992" sldId="1019"/>
            <ac:spMk id="4" creationId="{A2F13CB6-6EF0-8847-A1F9-7BC4005A25F3}"/>
          </ac:spMkLst>
        </pc:spChg>
      </pc:sldChg>
      <pc:sldChg chg="modSp add mod">
        <pc:chgData name="Phyllipe Lima" userId="afbdb2a7827722fd" providerId="LiveId" clId="{CF5D954C-3E3F-6347-AB6C-69CE7A9529AD}" dt="2020-09-14T20:42:26.924" v="10376" actId="20577"/>
        <pc:sldMkLst>
          <pc:docMk/>
          <pc:sldMk cId="1589841463" sldId="1020"/>
        </pc:sldMkLst>
        <pc:spChg chg="mod">
          <ac:chgData name="Phyllipe Lima" userId="afbdb2a7827722fd" providerId="LiveId" clId="{CF5D954C-3E3F-6347-AB6C-69CE7A9529AD}" dt="2020-09-14T20:42:26.924" v="10376" actId="20577"/>
          <ac:spMkLst>
            <pc:docMk/>
            <pc:sldMk cId="1589841463" sldId="1020"/>
            <ac:spMk id="4" creationId="{A2F13CB6-6EF0-8847-A1F9-7BC4005A25F3}"/>
          </ac:spMkLst>
        </pc:spChg>
      </pc:sldChg>
      <pc:sldChg chg="modSp add mod">
        <pc:chgData name="Phyllipe Lima" userId="afbdb2a7827722fd" providerId="LiveId" clId="{CF5D954C-3E3F-6347-AB6C-69CE7A9529AD}" dt="2020-09-14T20:52:26.264" v="10711" actId="20577"/>
        <pc:sldMkLst>
          <pc:docMk/>
          <pc:sldMk cId="603125431" sldId="1021"/>
        </pc:sldMkLst>
        <pc:spChg chg="mod">
          <ac:chgData name="Phyllipe Lima" userId="afbdb2a7827722fd" providerId="LiveId" clId="{CF5D954C-3E3F-6347-AB6C-69CE7A9529AD}" dt="2020-09-14T20:52:26.264" v="10711" actId="20577"/>
          <ac:spMkLst>
            <pc:docMk/>
            <pc:sldMk cId="603125431" sldId="1021"/>
            <ac:spMk id="4" creationId="{A2F13CB6-6EF0-8847-A1F9-7BC4005A25F3}"/>
          </ac:spMkLst>
        </pc:spChg>
      </pc:sldChg>
      <pc:sldChg chg="add del">
        <pc:chgData name="Phyllipe Lima" userId="afbdb2a7827722fd" providerId="LiveId" clId="{CF5D954C-3E3F-6347-AB6C-69CE7A9529AD}" dt="2020-09-14T20:43:25.043" v="10377" actId="2696"/>
        <pc:sldMkLst>
          <pc:docMk/>
          <pc:sldMk cId="2425057128" sldId="1021"/>
        </pc:sldMkLst>
      </pc:sldChg>
      <pc:sldChg chg="modSp add mod">
        <pc:chgData name="Phyllipe Lima" userId="afbdb2a7827722fd" providerId="LiveId" clId="{CF5D954C-3E3F-6347-AB6C-69CE7A9529AD}" dt="2020-09-14T20:53:24.478" v="10894" actId="20577"/>
        <pc:sldMkLst>
          <pc:docMk/>
          <pc:sldMk cId="3786127654" sldId="1022"/>
        </pc:sldMkLst>
        <pc:spChg chg="mod">
          <ac:chgData name="Phyllipe Lima" userId="afbdb2a7827722fd" providerId="LiveId" clId="{CF5D954C-3E3F-6347-AB6C-69CE7A9529AD}" dt="2020-09-14T20:53:24.478" v="10894" actId="20577"/>
          <ac:spMkLst>
            <pc:docMk/>
            <pc:sldMk cId="3786127654" sldId="1022"/>
            <ac:spMk id="4" creationId="{A2F13CB6-6EF0-8847-A1F9-7BC4005A25F3}"/>
          </ac:spMkLst>
        </pc:spChg>
      </pc:sldChg>
      <pc:sldChg chg="modSp add mod">
        <pc:chgData name="Phyllipe Lima" userId="afbdb2a7827722fd" providerId="LiveId" clId="{CF5D954C-3E3F-6347-AB6C-69CE7A9529AD}" dt="2020-09-14T22:45:23.683" v="13241" actId="20577"/>
        <pc:sldMkLst>
          <pc:docMk/>
          <pc:sldMk cId="1964148367" sldId="1023"/>
        </pc:sldMkLst>
        <pc:spChg chg="mod">
          <ac:chgData name="Phyllipe Lima" userId="afbdb2a7827722fd" providerId="LiveId" clId="{CF5D954C-3E3F-6347-AB6C-69CE7A9529AD}" dt="2020-09-14T22:45:23.683" v="13241" actId="20577"/>
          <ac:spMkLst>
            <pc:docMk/>
            <pc:sldMk cId="1964148367" sldId="1023"/>
            <ac:spMk id="4" creationId="{A2F13CB6-6EF0-8847-A1F9-7BC4005A25F3}"/>
          </ac:spMkLst>
        </pc:spChg>
      </pc:sldChg>
      <pc:sldChg chg="modSp add mod">
        <pc:chgData name="Phyllipe Lima" userId="afbdb2a7827722fd" providerId="LiveId" clId="{CF5D954C-3E3F-6347-AB6C-69CE7A9529AD}" dt="2020-09-14T21:55:15.356" v="11412" actId="20577"/>
        <pc:sldMkLst>
          <pc:docMk/>
          <pc:sldMk cId="3333003233" sldId="1024"/>
        </pc:sldMkLst>
        <pc:spChg chg="mod">
          <ac:chgData name="Phyllipe Lima" userId="afbdb2a7827722fd" providerId="LiveId" clId="{CF5D954C-3E3F-6347-AB6C-69CE7A9529AD}" dt="2020-09-14T21:55:15.356" v="11412" actId="20577"/>
          <ac:spMkLst>
            <pc:docMk/>
            <pc:sldMk cId="3333003233" sldId="1024"/>
            <ac:spMk id="4" creationId="{A2F13CB6-6EF0-8847-A1F9-7BC4005A25F3}"/>
          </ac:spMkLst>
        </pc:spChg>
      </pc:sldChg>
      <pc:sldChg chg="modSp add mod">
        <pc:chgData name="Phyllipe Lima" userId="afbdb2a7827722fd" providerId="LiveId" clId="{CF5D954C-3E3F-6347-AB6C-69CE7A9529AD}" dt="2020-09-14T22:02:52.380" v="11712" actId="6549"/>
        <pc:sldMkLst>
          <pc:docMk/>
          <pc:sldMk cId="2981860016" sldId="1025"/>
        </pc:sldMkLst>
        <pc:spChg chg="mod">
          <ac:chgData name="Phyllipe Lima" userId="afbdb2a7827722fd" providerId="LiveId" clId="{CF5D954C-3E3F-6347-AB6C-69CE7A9529AD}" dt="2020-09-14T22:02:52.380" v="11712" actId="6549"/>
          <ac:spMkLst>
            <pc:docMk/>
            <pc:sldMk cId="2981860016" sldId="1025"/>
            <ac:spMk id="4" creationId="{A2F13CB6-6EF0-8847-A1F9-7BC4005A25F3}"/>
          </ac:spMkLst>
        </pc:spChg>
      </pc:sldChg>
      <pc:sldChg chg="modSp add mod">
        <pc:chgData name="Phyllipe Lima" userId="afbdb2a7827722fd" providerId="LiveId" clId="{CF5D954C-3E3F-6347-AB6C-69CE7A9529AD}" dt="2020-09-14T22:05:23.435" v="12048" actId="20577"/>
        <pc:sldMkLst>
          <pc:docMk/>
          <pc:sldMk cId="1572581491" sldId="1026"/>
        </pc:sldMkLst>
        <pc:spChg chg="mod">
          <ac:chgData name="Phyllipe Lima" userId="afbdb2a7827722fd" providerId="LiveId" clId="{CF5D954C-3E3F-6347-AB6C-69CE7A9529AD}" dt="2020-09-14T22:05:23.435" v="12048" actId="20577"/>
          <ac:spMkLst>
            <pc:docMk/>
            <pc:sldMk cId="1572581491" sldId="1026"/>
            <ac:spMk id="4" creationId="{A2F13CB6-6EF0-8847-A1F9-7BC4005A25F3}"/>
          </ac:spMkLst>
        </pc:spChg>
      </pc:sldChg>
      <pc:sldChg chg="modSp add mod">
        <pc:chgData name="Phyllipe Lima" userId="afbdb2a7827722fd" providerId="LiveId" clId="{CF5D954C-3E3F-6347-AB6C-69CE7A9529AD}" dt="2020-09-14T22:15:20.454" v="12467" actId="20577"/>
        <pc:sldMkLst>
          <pc:docMk/>
          <pc:sldMk cId="3348566147" sldId="1027"/>
        </pc:sldMkLst>
        <pc:spChg chg="mod">
          <ac:chgData name="Phyllipe Lima" userId="afbdb2a7827722fd" providerId="LiveId" clId="{CF5D954C-3E3F-6347-AB6C-69CE7A9529AD}" dt="2020-09-14T22:15:20.454" v="12467" actId="20577"/>
          <ac:spMkLst>
            <pc:docMk/>
            <pc:sldMk cId="3348566147" sldId="1027"/>
            <ac:spMk id="4" creationId="{A2F13CB6-6EF0-8847-A1F9-7BC4005A25F3}"/>
          </ac:spMkLst>
        </pc:spChg>
      </pc:sldChg>
      <pc:sldChg chg="modSp add mod">
        <pc:chgData name="Phyllipe Lima" userId="afbdb2a7827722fd" providerId="LiveId" clId="{CF5D954C-3E3F-6347-AB6C-69CE7A9529AD}" dt="2020-09-14T22:18:59.642" v="12493" actId="20577"/>
        <pc:sldMkLst>
          <pc:docMk/>
          <pc:sldMk cId="1746749250" sldId="1028"/>
        </pc:sldMkLst>
        <pc:spChg chg="mod">
          <ac:chgData name="Phyllipe Lima" userId="afbdb2a7827722fd" providerId="LiveId" clId="{CF5D954C-3E3F-6347-AB6C-69CE7A9529AD}" dt="2020-09-14T22:18:59.642" v="12493" actId="20577"/>
          <ac:spMkLst>
            <pc:docMk/>
            <pc:sldMk cId="1746749250" sldId="1028"/>
            <ac:spMk id="4" creationId="{A2F13CB6-6EF0-8847-A1F9-7BC4005A25F3}"/>
          </ac:spMkLst>
        </pc:spChg>
      </pc:sldChg>
      <pc:sldChg chg="modSp add mod ord">
        <pc:chgData name="Phyllipe Lima" userId="afbdb2a7827722fd" providerId="LiveId" clId="{CF5D954C-3E3F-6347-AB6C-69CE7A9529AD}" dt="2020-09-14T22:38:08.110" v="12869" actId="20577"/>
        <pc:sldMkLst>
          <pc:docMk/>
          <pc:sldMk cId="3904971620" sldId="1029"/>
        </pc:sldMkLst>
        <pc:spChg chg="mod">
          <ac:chgData name="Phyllipe Lima" userId="afbdb2a7827722fd" providerId="LiveId" clId="{CF5D954C-3E3F-6347-AB6C-69CE7A9529AD}" dt="2020-09-14T22:38:08.110" v="12869" actId="20577"/>
          <ac:spMkLst>
            <pc:docMk/>
            <pc:sldMk cId="3904971620" sldId="1029"/>
            <ac:spMk id="4" creationId="{A2F13CB6-6EF0-8847-A1F9-7BC4005A25F3}"/>
          </ac:spMkLst>
        </pc:spChg>
      </pc:sldChg>
      <pc:sldChg chg="modSp add mod">
        <pc:chgData name="Phyllipe Lima" userId="afbdb2a7827722fd" providerId="LiveId" clId="{CF5D954C-3E3F-6347-AB6C-69CE7A9529AD}" dt="2020-09-14T22:40:11.266" v="13145" actId="20577"/>
        <pc:sldMkLst>
          <pc:docMk/>
          <pc:sldMk cId="95035653" sldId="1030"/>
        </pc:sldMkLst>
        <pc:spChg chg="mod">
          <ac:chgData name="Phyllipe Lima" userId="afbdb2a7827722fd" providerId="LiveId" clId="{CF5D954C-3E3F-6347-AB6C-69CE7A9529AD}" dt="2020-09-14T22:40:11.266" v="13145" actId="20577"/>
          <ac:spMkLst>
            <pc:docMk/>
            <pc:sldMk cId="95035653" sldId="1030"/>
            <ac:spMk id="4" creationId="{A2F13CB6-6EF0-8847-A1F9-7BC4005A25F3}"/>
          </ac:spMkLst>
        </pc:spChg>
      </pc:sldChg>
      <pc:sldChg chg="add">
        <pc:chgData name="Phyllipe Lima" userId="afbdb2a7827722fd" providerId="LiveId" clId="{CF5D954C-3E3F-6347-AB6C-69CE7A9529AD}" dt="2020-09-14T22:56:11.864" v="13242" actId="2890"/>
        <pc:sldMkLst>
          <pc:docMk/>
          <pc:sldMk cId="904314723" sldId="1031"/>
        </pc:sldMkLst>
      </pc:sldChg>
    </pc:docChg>
  </pc:docChgLst>
  <pc:docChgLst>
    <pc:chgData name="Phyllipe Lima" userId="afbdb2a7827722fd" providerId="Windows Live" clId="Web-{D4A93854-DE04-4A93-926F-E0BF1CF71A6F}"/>
    <pc:docChg chg="modSld">
      <pc:chgData name="Phyllipe Lima" userId="afbdb2a7827722fd" providerId="Windows Live" clId="Web-{D4A93854-DE04-4A93-926F-E0BF1CF71A6F}" dt="2021-04-28T21:45:23.646" v="2" actId="1076"/>
      <pc:docMkLst>
        <pc:docMk/>
      </pc:docMkLst>
      <pc:sldChg chg="modSp">
        <pc:chgData name="Phyllipe Lima" userId="afbdb2a7827722fd" providerId="Windows Live" clId="Web-{D4A93854-DE04-4A93-926F-E0BF1CF71A6F}" dt="2021-04-28T21:45:23.646" v="2" actId="1076"/>
        <pc:sldMkLst>
          <pc:docMk/>
          <pc:sldMk cId="2652739508" sldId="1128"/>
        </pc:sldMkLst>
        <pc:picChg chg="mod">
          <ac:chgData name="Phyllipe Lima" userId="afbdb2a7827722fd" providerId="Windows Live" clId="Web-{D4A93854-DE04-4A93-926F-E0BF1CF71A6F}" dt="2021-04-28T21:45:23.646" v="2" actId="1076"/>
          <ac:picMkLst>
            <pc:docMk/>
            <pc:sldMk cId="2652739508" sldId="1128"/>
            <ac:picMk id="14342" creationId="{6845202D-989A-9841-89D6-134D959B7EEA}"/>
          </ac:picMkLst>
        </pc:picChg>
      </pc:sldChg>
      <pc:sldChg chg="modSp">
        <pc:chgData name="Phyllipe Lima" userId="afbdb2a7827722fd" providerId="Windows Live" clId="Web-{D4A93854-DE04-4A93-926F-E0BF1CF71A6F}" dt="2021-04-28T21:32:32.630" v="1" actId="20577"/>
        <pc:sldMkLst>
          <pc:docMk/>
          <pc:sldMk cId="1132489387" sldId="1269"/>
        </pc:sldMkLst>
        <pc:spChg chg="mod">
          <ac:chgData name="Phyllipe Lima" userId="afbdb2a7827722fd" providerId="Windows Live" clId="Web-{D4A93854-DE04-4A93-926F-E0BF1CF71A6F}" dt="2021-04-28T21:32:32.630" v="1" actId="20577"/>
          <ac:spMkLst>
            <pc:docMk/>
            <pc:sldMk cId="1132489387" sldId="1269"/>
            <ac:spMk id="6" creationId="{2E644FB0-D39E-214C-A2CB-63DA09689787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07564D-71EF-4559-8E77-45A390238EEB}" type="datetimeFigureOut">
              <a:rPr lang="pt-BR" smtClean="0"/>
              <a:t>05/05/2023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E9ACD5-4C9B-4837-B662-BBA81CE801D1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747255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710539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03737560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100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34657675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101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99515448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102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38793313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103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29335364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104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88080717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105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37274389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106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60634983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107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34801236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108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05529324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109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936004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21236509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110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60644650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111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91294742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112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46509800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113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5405361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114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90658051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115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13122489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116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33155232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117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97031469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118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29819361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119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370191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21996937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120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74139982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121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6505661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122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58588505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041816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360970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981725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953774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193514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376285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7943217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700384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2096691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1614760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2213068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5784230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8322087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24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2622040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4746997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26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387802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27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6136667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28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1596616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29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708850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2020402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30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0570952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31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5778104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32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4149229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33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0586532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34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440814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35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1614889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36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4143648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37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2910801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38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1572615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39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742531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1331483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40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6705142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41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0721580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42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8879804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43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9982400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44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6551593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45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097110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46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7111975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47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6908442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48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49001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49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841156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1041926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50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0819896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51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6687756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52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0705024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53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5483191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54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3360009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55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659031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56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744703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57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434139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58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9136439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59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387362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5266144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60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2444213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61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7339993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0" i="0" dirty="0">
                <a:solidFill>
                  <a:srgbClr val="111111"/>
                </a:solidFill>
                <a:effectLst/>
                <a:latin typeface="-apple-system"/>
              </a:rPr>
              <a:t>Responsabilidade Única</a:t>
            </a:r>
          </a:p>
          <a:p>
            <a:r>
              <a:rPr lang="pt-BR" b="0" i="0" dirty="0">
                <a:solidFill>
                  <a:srgbClr val="111111"/>
                </a:solidFill>
                <a:effectLst/>
                <a:latin typeface="-apple-system"/>
              </a:rPr>
              <a:t>Aberto/Fechado</a:t>
            </a:r>
          </a:p>
          <a:p>
            <a:r>
              <a:rPr lang="pt-BR" b="0" i="0" dirty="0">
                <a:solidFill>
                  <a:srgbClr val="111111"/>
                </a:solidFill>
                <a:effectLst/>
                <a:latin typeface="-apple-system"/>
              </a:rPr>
              <a:t>Substituição de </a:t>
            </a:r>
            <a:r>
              <a:rPr lang="pt-BR" b="0" i="0" dirty="0" err="1">
                <a:solidFill>
                  <a:srgbClr val="111111"/>
                </a:solidFill>
                <a:effectLst/>
                <a:latin typeface="-apple-system"/>
              </a:rPr>
              <a:t>Liskov</a:t>
            </a:r>
            <a:endParaRPr lang="pt-BR" b="0" i="0" dirty="0">
              <a:solidFill>
                <a:srgbClr val="111111"/>
              </a:solidFill>
              <a:effectLst/>
              <a:latin typeface="-apple-system"/>
            </a:endParaRPr>
          </a:p>
          <a:p>
            <a:r>
              <a:rPr lang="pt-BR" b="0" i="0" dirty="0">
                <a:solidFill>
                  <a:srgbClr val="111111"/>
                </a:solidFill>
                <a:effectLst/>
                <a:latin typeface="-apple-system"/>
              </a:rPr>
              <a:t>Segregação de Interfaces</a:t>
            </a:r>
          </a:p>
          <a:p>
            <a:r>
              <a:rPr lang="pt-BR" b="0" i="0" dirty="0">
                <a:solidFill>
                  <a:srgbClr val="111111"/>
                </a:solidFill>
                <a:effectLst/>
                <a:latin typeface="-apple-system"/>
              </a:rPr>
              <a:t>Inversão de Dependências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62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1618460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63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13587100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64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3909538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65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08852064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66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62152735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67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25547067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68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12540387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69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371195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32206555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70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59989584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71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88081982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72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81210669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73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85007630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74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52372318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75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31664838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76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70137048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77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07253732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78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11775417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79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080187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7282324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80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1119179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81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45466983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82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22047093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83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44035564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84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54103040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85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20681515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86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92479287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87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14363464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88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29974776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89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515728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96468556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90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93343601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91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62540588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92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30643710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93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87836817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94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71964499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95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86258435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96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63396458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97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9087687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98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51334393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99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931511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1AC6EC-3E0B-49CC-8E6F-C407BD6A66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83707CB-8D0F-4517-9B03-5052D67408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C06C10C-EFA6-472A-BF31-B00F490CA8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8395CF-FCF9-7048-AE3C-1C1DE89739DC}" type="datetime1">
              <a:rPr lang="en-US" smtClean="0"/>
              <a:t>5/5/2023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C91BC29-D57D-489D-B077-D206019965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C204 – ENGENHARIA DE SOFTWARE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C82D9E7-7DB4-492E-A0A5-BEEF76E173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‹#›</a:t>
            </a:fld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692977A1-E046-93D3-F0A7-E8CD6F9C9CBD}"/>
              </a:ext>
            </a:extLst>
          </p:cNvPr>
          <p:cNvSpPr/>
          <p:nvPr userDrawn="1"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8" name="Picture 7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E535A1C9-4572-A7CC-A0DC-4E0993FD43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9034" y="0"/>
            <a:ext cx="1552966" cy="1552966"/>
          </a:xfrm>
          <a:prstGeom prst="rect">
            <a:avLst/>
          </a:prstGeom>
        </p:spPr>
      </p:pic>
      <p:pic>
        <p:nvPicPr>
          <p:cNvPr id="9" name="Picture 4" descr="Resultado de imagem para logo inatel">
            <a:extLst>
              <a:ext uri="{FF2B5EF4-FFF2-40B4-BE49-F238E27FC236}">
                <a16:creationId xmlns:a16="http://schemas.microsoft.com/office/drawing/2014/main" id="{17127C18-F2E8-A9AC-E60A-AE4EBC19A73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403" y="144831"/>
            <a:ext cx="2928937" cy="822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2373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8D0508-D476-4D28-ADF2-0285B5B95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9148B862-62B4-4FD3-B8AC-0459B37EB3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7A6FBD0-B01A-41EA-BDAF-C19BCF7210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213AE-5D08-0541-82CA-1DFDF529CAE4}" type="datetime1">
              <a:rPr lang="en-US" smtClean="0"/>
              <a:t>5/5/2023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25F68FF-98B1-4A9E-8602-42FE162650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C204 – ENGENHARIA DE SOFTWARE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8D5B9AC-60B7-4646-8C90-8BC9D5DE20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‹#›</a:t>
            </a:fld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4B77ED05-C77D-4BAD-4C5A-0072CDBB0BEA}"/>
              </a:ext>
            </a:extLst>
          </p:cNvPr>
          <p:cNvSpPr/>
          <p:nvPr userDrawn="1"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8" name="Picture 7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562BC149-00EB-55AC-7BDF-B6961B3412C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9034" y="0"/>
            <a:ext cx="1552966" cy="1552966"/>
          </a:xfrm>
          <a:prstGeom prst="rect">
            <a:avLst/>
          </a:prstGeom>
        </p:spPr>
      </p:pic>
      <p:pic>
        <p:nvPicPr>
          <p:cNvPr id="9" name="Picture 4" descr="Resultado de imagem para logo inatel">
            <a:extLst>
              <a:ext uri="{FF2B5EF4-FFF2-40B4-BE49-F238E27FC236}">
                <a16:creationId xmlns:a16="http://schemas.microsoft.com/office/drawing/2014/main" id="{6F3B9D15-9DD9-B83E-97DE-40CB975BB28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403" y="144831"/>
            <a:ext cx="2928937" cy="822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00574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05B2805F-B438-46C2-95AA-12683F3964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FEF2841D-36FD-45DA-83B8-F7474A93E0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8E8756B-634A-486D-907A-34F86549BD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C4FDA0-0870-B244-B5AB-11548B3A3EA8}" type="datetime1">
              <a:rPr lang="en-US" smtClean="0"/>
              <a:t>5/5/2023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3D16A58-E9E0-41D4-B65F-F8D9EF7FA7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C204 – ENGENHARIA DE SOFTWARE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AC665D7-8221-4581-B6F2-2F257B6F9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‹#›</a:t>
            </a:fld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0AE7CBD8-C2EA-E671-FA09-65634707E552}"/>
              </a:ext>
            </a:extLst>
          </p:cNvPr>
          <p:cNvSpPr/>
          <p:nvPr userDrawn="1"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8" name="Picture 7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7408E20C-265C-F67E-201F-C04ED4EC0ED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9034" y="0"/>
            <a:ext cx="1552966" cy="1552966"/>
          </a:xfrm>
          <a:prstGeom prst="rect">
            <a:avLst/>
          </a:prstGeom>
        </p:spPr>
      </p:pic>
      <p:pic>
        <p:nvPicPr>
          <p:cNvPr id="9" name="Picture 4" descr="Resultado de imagem para logo inatel">
            <a:extLst>
              <a:ext uri="{FF2B5EF4-FFF2-40B4-BE49-F238E27FC236}">
                <a16:creationId xmlns:a16="http://schemas.microsoft.com/office/drawing/2014/main" id="{2C960ABB-5603-AD79-AE76-0889DCCFF4F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403" y="144831"/>
            <a:ext cx="2928937" cy="822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85429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D057E4-03E9-420D-8D22-08198826F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F484A6D-03AD-4275-9BFE-4214CED209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D48349E-67B5-4E1B-A980-0AF7E08D61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D982C-7246-964F-85C2-8FCDF0979394}" type="datetime1">
              <a:rPr lang="en-US" smtClean="0"/>
              <a:t>5/5/2023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19F9ACB-471C-4045-B56E-4C26411E05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C204 – ENGENHARIA DE SOFTWARE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F8350F6-480E-4F4F-BCBD-7AB0053CC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‹#›</a:t>
            </a:fld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A92B664C-74D4-30BE-040F-5C4EDB16F1DD}"/>
              </a:ext>
            </a:extLst>
          </p:cNvPr>
          <p:cNvSpPr/>
          <p:nvPr userDrawn="1"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8" name="Picture 7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A4A124B9-7E69-2E43-1CE3-7B693CB96C2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9034" y="0"/>
            <a:ext cx="1552966" cy="1552966"/>
          </a:xfrm>
          <a:prstGeom prst="rect">
            <a:avLst/>
          </a:prstGeom>
        </p:spPr>
      </p:pic>
      <p:pic>
        <p:nvPicPr>
          <p:cNvPr id="9" name="Picture 4" descr="Resultado de imagem para logo inatel">
            <a:extLst>
              <a:ext uri="{FF2B5EF4-FFF2-40B4-BE49-F238E27FC236}">
                <a16:creationId xmlns:a16="http://schemas.microsoft.com/office/drawing/2014/main" id="{59741721-D6E1-249C-D10D-38108A9EAF5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403" y="144831"/>
            <a:ext cx="2928937" cy="822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09872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2DC47D-F5B3-4274-8903-2F62464310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E20F326-E07B-4B9D-AC42-9FC745A624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0E9F873-BD5A-4787-9240-37331BF942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481F1-BCDE-E44D-99A4-43194A2FBADC}" type="datetime1">
              <a:rPr lang="en-US" smtClean="0"/>
              <a:t>5/5/2023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EA4CAA8-437D-4008-9BDC-4E9DDFB347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C204 – ENGENHARIA DE SOFTWARE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07EBF52-F822-442D-BAE5-110A7C816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‹#›</a:t>
            </a:fld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EA199847-C82F-2ADE-8E4B-83428A89A650}"/>
              </a:ext>
            </a:extLst>
          </p:cNvPr>
          <p:cNvSpPr/>
          <p:nvPr userDrawn="1"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8" name="Picture 7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38D589AC-D4E7-81A8-B14A-E648CD7202F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9034" y="0"/>
            <a:ext cx="1552966" cy="1552966"/>
          </a:xfrm>
          <a:prstGeom prst="rect">
            <a:avLst/>
          </a:prstGeom>
        </p:spPr>
      </p:pic>
      <p:pic>
        <p:nvPicPr>
          <p:cNvPr id="9" name="Picture 4" descr="Resultado de imagem para logo inatel">
            <a:extLst>
              <a:ext uri="{FF2B5EF4-FFF2-40B4-BE49-F238E27FC236}">
                <a16:creationId xmlns:a16="http://schemas.microsoft.com/office/drawing/2014/main" id="{9C753A2D-14F8-4362-E421-E5AD9FBCFE0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403" y="144831"/>
            <a:ext cx="2928937" cy="822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59072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5DBB55-03E3-4307-A111-44BF914A8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7FAC531-817F-47CB-98B0-E1D99740C7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50636E0-3693-4978-AFDD-355143CEEF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8789EFD-E94C-49ED-9AC8-8DEEB82971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81E97-137B-9647-9E60-C8224B27A999}" type="datetime1">
              <a:rPr lang="en-US" smtClean="0"/>
              <a:t>5/5/2023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DD5AA33-1E35-41ED-910D-EC3EB11B8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C204 – ENGENHARIA DE SOFTWARE</a:t>
            </a:r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F9EC7D8-8A17-4EA6-AE75-DE79836FAF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‹#›</a:t>
            </a:fld>
            <a:endParaRPr lang="pt-BR"/>
          </a:p>
        </p:txBody>
      </p:sp>
      <p:sp>
        <p:nvSpPr>
          <p:cNvPr id="8" name="Retângulo 6">
            <a:extLst>
              <a:ext uri="{FF2B5EF4-FFF2-40B4-BE49-F238E27FC236}">
                <a16:creationId xmlns:a16="http://schemas.microsoft.com/office/drawing/2014/main" id="{6E5422F6-5568-FE92-133E-2C8C3BBE4286}"/>
              </a:ext>
            </a:extLst>
          </p:cNvPr>
          <p:cNvSpPr/>
          <p:nvPr userDrawn="1"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9" name="Picture 8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C81264FE-5388-5B24-6B7F-0196E5C117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9034" y="0"/>
            <a:ext cx="1552966" cy="1552966"/>
          </a:xfrm>
          <a:prstGeom prst="rect">
            <a:avLst/>
          </a:prstGeom>
        </p:spPr>
      </p:pic>
      <p:pic>
        <p:nvPicPr>
          <p:cNvPr id="10" name="Picture 4" descr="Resultado de imagem para logo inatel">
            <a:extLst>
              <a:ext uri="{FF2B5EF4-FFF2-40B4-BE49-F238E27FC236}">
                <a16:creationId xmlns:a16="http://schemas.microsoft.com/office/drawing/2014/main" id="{E40DAFFB-2D6D-FB8C-6CD5-53DAD29CE80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403" y="144831"/>
            <a:ext cx="2928937" cy="822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46085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3012FA-A7AB-44E9-ABCA-A20B5A4D63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93849AB-6B36-4899-B06F-CC6B6C5312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0BAD11FC-1F64-4283-B3B2-C6E913533C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B03514A6-AC6A-4F3F-A6C0-FA5E9C09381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D7A77B76-E037-4CB5-8EAA-8094FC5DB8F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9DCFB481-4B0C-423D-94C1-0712DF7CA6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72CB6-804A-6740-A94F-1245DA005885}" type="datetime1">
              <a:rPr lang="en-US" smtClean="0"/>
              <a:t>5/5/2023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9A16D546-B99C-4841-B814-D7B1CF9100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C204 – ENGENHARIA DE SOFTWARE</a:t>
            </a:r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11694F92-5E85-48AC-8903-A4CB0DDEC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‹#›</a:t>
            </a:fld>
            <a:endParaRPr lang="pt-BR"/>
          </a:p>
        </p:txBody>
      </p:sp>
      <p:sp>
        <p:nvSpPr>
          <p:cNvPr id="10" name="Retângulo 6">
            <a:extLst>
              <a:ext uri="{FF2B5EF4-FFF2-40B4-BE49-F238E27FC236}">
                <a16:creationId xmlns:a16="http://schemas.microsoft.com/office/drawing/2014/main" id="{E07866B9-8D49-BF50-41DC-D3E333868D8C}"/>
              </a:ext>
            </a:extLst>
          </p:cNvPr>
          <p:cNvSpPr/>
          <p:nvPr userDrawn="1"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1" name="Picture 10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8674B962-3B62-A30A-E93A-93B959D913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9034" y="0"/>
            <a:ext cx="1552966" cy="1552966"/>
          </a:xfrm>
          <a:prstGeom prst="rect">
            <a:avLst/>
          </a:prstGeom>
        </p:spPr>
      </p:pic>
      <p:pic>
        <p:nvPicPr>
          <p:cNvPr id="12" name="Picture 4" descr="Resultado de imagem para logo inatel">
            <a:extLst>
              <a:ext uri="{FF2B5EF4-FFF2-40B4-BE49-F238E27FC236}">
                <a16:creationId xmlns:a16="http://schemas.microsoft.com/office/drawing/2014/main" id="{5B66280C-E314-471C-A75A-8ECD16F847F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403" y="144831"/>
            <a:ext cx="2928937" cy="822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26781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FF2AD39-AC45-4671-A01A-D04EF3ED3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DFD59760-6246-4C3F-B949-FCE911DEF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B0485-6A21-1441-88B0-127DD92E36ED}" type="datetime1">
              <a:rPr lang="en-US" smtClean="0"/>
              <a:t>5/5/2023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4754B97B-A5E0-44F0-A694-00CB238353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C204 – ENGENHARIA DE SOFTWARE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4379AACF-94AC-42A8-8B97-3E46C475A7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‹#›</a:t>
            </a:fld>
            <a:endParaRPr lang="pt-BR"/>
          </a:p>
        </p:txBody>
      </p:sp>
      <p:sp>
        <p:nvSpPr>
          <p:cNvPr id="6" name="Retângulo 6">
            <a:extLst>
              <a:ext uri="{FF2B5EF4-FFF2-40B4-BE49-F238E27FC236}">
                <a16:creationId xmlns:a16="http://schemas.microsoft.com/office/drawing/2014/main" id="{95066C99-C888-6B0A-AA9F-3489BA7FEDCE}"/>
              </a:ext>
            </a:extLst>
          </p:cNvPr>
          <p:cNvSpPr/>
          <p:nvPr userDrawn="1"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7" name="Picture 6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7CFDF781-57D0-2DC8-FBDE-B15F76B596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9034" y="0"/>
            <a:ext cx="1552966" cy="1552966"/>
          </a:xfrm>
          <a:prstGeom prst="rect">
            <a:avLst/>
          </a:prstGeom>
        </p:spPr>
      </p:pic>
      <p:pic>
        <p:nvPicPr>
          <p:cNvPr id="8" name="Picture 4" descr="Resultado de imagem para logo inatel">
            <a:extLst>
              <a:ext uri="{FF2B5EF4-FFF2-40B4-BE49-F238E27FC236}">
                <a16:creationId xmlns:a16="http://schemas.microsoft.com/office/drawing/2014/main" id="{FAFED9B4-028C-8031-D157-F0E19695237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403" y="144831"/>
            <a:ext cx="2928937" cy="822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79468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53C95F24-317B-4196-B4EF-A08F3C1C6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F9569-E680-5F45-A28C-9A1BF9FDC336}" type="datetime1">
              <a:rPr lang="en-US" smtClean="0"/>
              <a:t>5/5/2023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099E1463-6BA2-4DEB-B083-045FB8E18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C204 – ENGENHARIA DE SOFTWARE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6593953-2861-469A-A36E-2EA59C970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‹#›</a:t>
            </a:fld>
            <a:endParaRPr lang="pt-BR"/>
          </a:p>
        </p:txBody>
      </p:sp>
      <p:sp>
        <p:nvSpPr>
          <p:cNvPr id="5" name="Retângulo 6">
            <a:extLst>
              <a:ext uri="{FF2B5EF4-FFF2-40B4-BE49-F238E27FC236}">
                <a16:creationId xmlns:a16="http://schemas.microsoft.com/office/drawing/2014/main" id="{4008D4CB-B042-23C0-DAF3-1037BBA57448}"/>
              </a:ext>
            </a:extLst>
          </p:cNvPr>
          <p:cNvSpPr/>
          <p:nvPr userDrawn="1"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6" name="Picture 5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0FBDFD99-5FAD-787C-9F10-CDFEFDFB3D5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9034" y="0"/>
            <a:ext cx="1552966" cy="1552966"/>
          </a:xfrm>
          <a:prstGeom prst="rect">
            <a:avLst/>
          </a:prstGeom>
        </p:spPr>
      </p:pic>
      <p:pic>
        <p:nvPicPr>
          <p:cNvPr id="7" name="Picture 4" descr="Resultado de imagem para logo inatel">
            <a:extLst>
              <a:ext uri="{FF2B5EF4-FFF2-40B4-BE49-F238E27FC236}">
                <a16:creationId xmlns:a16="http://schemas.microsoft.com/office/drawing/2014/main" id="{DFE34A2F-7C44-34C4-4AB1-3AC211A0F7B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403" y="144831"/>
            <a:ext cx="2928937" cy="822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57067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025F41-0679-48E2-942C-9CB10648BC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7B4A475-5386-48FD-BEA5-CF45CE0861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EFCA574-EDB9-4A98-B6A3-BCAC2A111A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B21EAE2-49F5-4847-B1EE-5FEADC899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2FD08D-AE05-E74C-9686-7B8E228A0059}" type="datetime1">
              <a:rPr lang="en-US" smtClean="0"/>
              <a:t>5/5/2023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4834E0EF-A7A1-4F88-8AB9-0262C9C41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C204 – ENGENHARIA DE SOFTWARE</a:t>
            </a:r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D4DA6C5-3007-4A1F-B232-C43C638113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‹#›</a:t>
            </a:fld>
            <a:endParaRPr lang="pt-BR"/>
          </a:p>
        </p:txBody>
      </p:sp>
      <p:sp>
        <p:nvSpPr>
          <p:cNvPr id="8" name="Retângulo 6">
            <a:extLst>
              <a:ext uri="{FF2B5EF4-FFF2-40B4-BE49-F238E27FC236}">
                <a16:creationId xmlns:a16="http://schemas.microsoft.com/office/drawing/2014/main" id="{9DF82A0E-E60A-1A61-53B9-8F1519E861A8}"/>
              </a:ext>
            </a:extLst>
          </p:cNvPr>
          <p:cNvSpPr/>
          <p:nvPr userDrawn="1"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9" name="Picture 8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C6E9FD9F-5E8F-69C6-2C40-D951CA69F4C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9034" y="0"/>
            <a:ext cx="1552966" cy="1552966"/>
          </a:xfrm>
          <a:prstGeom prst="rect">
            <a:avLst/>
          </a:prstGeom>
        </p:spPr>
      </p:pic>
      <p:pic>
        <p:nvPicPr>
          <p:cNvPr id="10" name="Picture 4" descr="Resultado de imagem para logo inatel">
            <a:extLst>
              <a:ext uri="{FF2B5EF4-FFF2-40B4-BE49-F238E27FC236}">
                <a16:creationId xmlns:a16="http://schemas.microsoft.com/office/drawing/2014/main" id="{FB1DA0B8-B47D-3DDB-4291-A0B5BF6424B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403" y="144831"/>
            <a:ext cx="2928937" cy="822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73206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94A823-4880-49DF-8F23-32448D287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B391E0B1-E543-4A68-91EE-005DC26920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ED0796C2-CFB7-4025-9A59-E5BB71615F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30394E4E-7487-4040-BF63-5B9E857DAD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D1394-3C04-CB43-8CD8-824FA77FC482}" type="datetime1">
              <a:rPr lang="en-US" smtClean="0"/>
              <a:t>5/5/2023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0B0459D-2D97-4D1D-BDE5-302441E95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C204 – ENGENHARIA DE SOFTWARE</a:t>
            </a:r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9EAB9D3-1A83-4470-BDB1-87BF35988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‹#›</a:t>
            </a:fld>
            <a:endParaRPr lang="pt-BR"/>
          </a:p>
        </p:txBody>
      </p:sp>
      <p:sp>
        <p:nvSpPr>
          <p:cNvPr id="8" name="Retângulo 6">
            <a:extLst>
              <a:ext uri="{FF2B5EF4-FFF2-40B4-BE49-F238E27FC236}">
                <a16:creationId xmlns:a16="http://schemas.microsoft.com/office/drawing/2014/main" id="{5A12F101-20EF-7E95-92AA-4EB713A5E354}"/>
              </a:ext>
            </a:extLst>
          </p:cNvPr>
          <p:cNvSpPr/>
          <p:nvPr userDrawn="1"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9" name="Picture 8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1AA1EBAF-334B-2118-73C8-CE16F3A9F28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9034" y="0"/>
            <a:ext cx="1552966" cy="1552966"/>
          </a:xfrm>
          <a:prstGeom prst="rect">
            <a:avLst/>
          </a:prstGeom>
        </p:spPr>
      </p:pic>
      <p:pic>
        <p:nvPicPr>
          <p:cNvPr id="10" name="Picture 4" descr="Resultado de imagem para logo inatel">
            <a:extLst>
              <a:ext uri="{FF2B5EF4-FFF2-40B4-BE49-F238E27FC236}">
                <a16:creationId xmlns:a16="http://schemas.microsoft.com/office/drawing/2014/main" id="{0E7A8078-1E1A-3839-B3B0-D49BFFE310F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403" y="144831"/>
            <a:ext cx="2928937" cy="822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59538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FACFEED3-7BDB-40C4-926B-C603A31F89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800FCA7-4D28-41B7-8909-AF4EE8A8E5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FC34CE0-0603-443E-B44E-E623FA649F5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A173C0-1905-304B-A0E3-7D0F5C836F43}" type="datetime1">
              <a:rPr lang="en-US" smtClean="0"/>
              <a:t>5/5/2023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8113045-2587-4014-9BB4-450F6FAEBC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pt-BR"/>
              <a:t>C204 – ENGENHARIA DE SOFTWARE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3BAAA76-1F41-4FDA-A0C8-152280B247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6F7F01-F75C-4AEA-A623-ABCD56CA991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008503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hyperlink" Target="mailto:Christopher@inatel.br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gif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89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e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e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gif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jpe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jpe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hyperlink" Target="https://engsoftmoderna.info/cap5.html" TargetMode="External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jpeg"/><Relationship Id="rId4" Type="http://schemas.microsoft.com/office/2007/relationships/hdphoto" Target="../media/hdphoto3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jpeg"/><Relationship Id="rId5" Type="http://schemas.openxmlformats.org/officeDocument/2006/relationships/image" Target="../media/image19.gif"/><Relationship Id="rId4" Type="http://schemas.microsoft.com/office/2007/relationships/hdphoto" Target="../media/hdphoto3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jpeg"/><Relationship Id="rId5" Type="http://schemas.microsoft.com/office/2007/relationships/hdphoto" Target="../media/hdphoto3.wdp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tif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microsoft.com/office/2007/relationships/hdphoto" Target="../media/hdphoto4.wdp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jpeg"/><Relationship Id="rId4" Type="http://schemas.microsoft.com/office/2007/relationships/hdphoto" Target="../media/hdphoto5.wdp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tiff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9.tiff"/><Relationship Id="rId4" Type="http://schemas.openxmlformats.org/officeDocument/2006/relationships/image" Target="../media/image48.jp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0.png"/><Relationship Id="rId4" Type="http://schemas.microsoft.com/office/2007/relationships/hdphoto" Target="../media/hdphoto3.wdp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2.jpeg"/><Relationship Id="rId4" Type="http://schemas.microsoft.com/office/2007/relationships/hdphoto" Target="../media/hdphoto3.wdp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6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tiff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Relationship Id="rId4" Type="http://schemas.microsoft.com/office/2007/relationships/hdphoto" Target="../media/hdphoto6.wdp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jpe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5.jpe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6.jpe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8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1.pn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gif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5.png"/><Relationship Id="rId4" Type="http://schemas.microsoft.com/office/2007/relationships/hdphoto" Target="../media/hdphoto1.wdp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2.png"/><Relationship Id="rId4" Type="http://schemas.microsoft.com/office/2007/relationships/hdphoto" Target="../media/hdphoto1.wdp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4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gif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e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Resultado de imagem para logo inatel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1531" y="957318"/>
            <a:ext cx="2928937" cy="822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431940" y="2042809"/>
            <a:ext cx="9144000" cy="2865368"/>
          </a:xfrm>
        </p:spPr>
        <p:txBody>
          <a:bodyPr>
            <a:normAutofit fontScale="90000"/>
          </a:bodyPr>
          <a:lstStyle/>
          <a:p>
            <a:br>
              <a:rPr lang="pt-BR" sz="4000" dirty="0"/>
            </a:br>
            <a:br>
              <a:rPr lang="pt-BR" sz="4000" dirty="0"/>
            </a:br>
            <a:br>
              <a:rPr lang="pt-BR" sz="4000" dirty="0"/>
            </a:br>
            <a:br>
              <a:rPr lang="pt-BR" sz="4000" dirty="0"/>
            </a:br>
            <a:br>
              <a:rPr lang="pt-BR" sz="4000" dirty="0"/>
            </a:br>
            <a:br>
              <a:rPr lang="pt-BR" sz="4000" dirty="0"/>
            </a:br>
            <a:br>
              <a:rPr lang="pt-BR" sz="4000" dirty="0"/>
            </a:br>
            <a:br>
              <a:rPr lang="pt-BR" sz="4000" dirty="0"/>
            </a:br>
            <a:br>
              <a:rPr lang="pt-BR" sz="4000" dirty="0"/>
            </a:br>
            <a:br>
              <a:rPr lang="pt-BR" sz="4000" dirty="0"/>
            </a:br>
            <a:br>
              <a:rPr lang="pt-BR" sz="4000" dirty="0"/>
            </a:br>
            <a:br>
              <a:rPr lang="pt-BR" sz="4000" dirty="0"/>
            </a:br>
            <a:br>
              <a:rPr lang="pt-BR" sz="4000" dirty="0"/>
            </a:br>
            <a:br>
              <a:rPr lang="pt-BR" sz="4000" dirty="0"/>
            </a:br>
            <a:br>
              <a:rPr lang="pt-BR" sz="4000" dirty="0"/>
            </a:br>
            <a:br>
              <a:rPr lang="pt-BR" sz="4000" dirty="0"/>
            </a:br>
            <a:br>
              <a:rPr lang="pt-BR" sz="4000" dirty="0"/>
            </a:br>
            <a:br>
              <a:rPr lang="pt-BR" sz="4000" dirty="0"/>
            </a:br>
            <a:br>
              <a:rPr lang="pt-BR" sz="4000" dirty="0"/>
            </a:br>
            <a:br>
              <a:rPr lang="pt-BR" sz="4000" dirty="0"/>
            </a:br>
            <a:br>
              <a:rPr lang="pt-BR" sz="4000" dirty="0"/>
            </a:br>
            <a:br>
              <a:rPr lang="pt-BR" sz="4000" dirty="0"/>
            </a:br>
            <a:br>
              <a:rPr lang="pt-BR" sz="4000" dirty="0"/>
            </a:br>
            <a:br>
              <a:rPr lang="pt-BR" sz="4000" dirty="0"/>
            </a:br>
            <a:br>
              <a:rPr lang="pt-BR" sz="4000" dirty="0"/>
            </a:br>
            <a:r>
              <a:rPr lang="pt-BR" sz="4000" dirty="0"/>
              <a:t>C214 – Engenharia de Software</a:t>
            </a:r>
            <a:br>
              <a:rPr lang="pt-BR" sz="4000" dirty="0"/>
            </a:br>
            <a:br>
              <a:rPr lang="pt-BR" sz="4000" dirty="0"/>
            </a:br>
            <a:r>
              <a:rPr lang="pt-BR" sz="4000" dirty="0"/>
              <a:t>Propriedades e Princípios de Projeto</a:t>
            </a:r>
            <a:endParaRPr lang="pt-BR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4468813"/>
            <a:ext cx="9144000" cy="1722438"/>
          </a:xfrm>
        </p:spPr>
        <p:txBody>
          <a:bodyPr>
            <a:normAutofit/>
          </a:bodyPr>
          <a:lstStyle/>
          <a:p>
            <a:endParaRPr lang="pt-BR" dirty="0"/>
          </a:p>
          <a:p>
            <a:r>
              <a:rPr lang="pt-BR" dirty="0"/>
              <a:t>Prof. Christopher Lima</a:t>
            </a:r>
          </a:p>
          <a:p>
            <a:r>
              <a:rPr lang="pt-BR" dirty="0">
                <a:hlinkClick r:id="rId4"/>
              </a:rPr>
              <a:t>christopher@inatel.br</a:t>
            </a:r>
            <a:endParaRPr lang="pt-BR" dirty="0"/>
          </a:p>
        </p:txBody>
      </p:sp>
      <p:sp>
        <p:nvSpPr>
          <p:cNvPr id="7" name="Retângulo 6"/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Imagem 4" descr="Uma imagem contendo objeto, relógio&#10;&#10;Descrição gerada automaticamente">
            <a:extLst>
              <a:ext uri="{FF2B5EF4-FFF2-40B4-BE49-F238E27FC236}">
                <a16:creationId xmlns:a16="http://schemas.microsoft.com/office/drawing/2014/main" id="{09D4156E-DED7-4A92-A7EB-63CE7DCC3B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5940" y="149288"/>
            <a:ext cx="1616060" cy="1616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6272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80214C85-4602-A64F-8A18-B940445EC2CA}"/>
              </a:ext>
            </a:extLst>
          </p:cNvPr>
          <p:cNvSpPr txBox="1"/>
          <p:nvPr/>
        </p:nvSpPr>
        <p:spPr>
          <a:xfrm>
            <a:off x="220717" y="1006883"/>
            <a:ext cx="102320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dirty="0">
                <a:latin typeface="Century Gothic" panose="020B0502020202020204" pitchFamily="34" charset="0"/>
                <a:ea typeface="Segoe UI Symbol" panose="020B0502040204020203" pitchFamily="34" charset="0"/>
              </a:rPr>
              <a:t>1. Integridade Conceitual</a:t>
            </a:r>
          </a:p>
        </p:txBody>
      </p:sp>
      <p:pic>
        <p:nvPicPr>
          <p:cNvPr id="14342" name="Picture 6">
            <a:extLst>
              <a:ext uri="{FF2B5EF4-FFF2-40B4-BE49-F238E27FC236}">
                <a16:creationId xmlns:a16="http://schemas.microsoft.com/office/drawing/2014/main" id="{B2FDB11B-F8DD-364C-97E1-B98447BA70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39"/>
          <a:stretch/>
        </p:blipFill>
        <p:spPr bwMode="auto">
          <a:xfrm>
            <a:off x="1932271" y="2216141"/>
            <a:ext cx="8024091" cy="4344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862305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80214C85-4602-A64F-8A18-B940445EC2CA}"/>
              </a:ext>
            </a:extLst>
          </p:cNvPr>
          <p:cNvSpPr txBox="1"/>
          <p:nvPr/>
        </p:nvSpPr>
        <p:spPr>
          <a:xfrm>
            <a:off x="-441435" y="981721"/>
            <a:ext cx="12060820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i="1" dirty="0">
                <a:latin typeface="Century Gothic" panose="020B0502020202020204" pitchFamily="34" charset="0"/>
                <a:ea typeface="Segoe UI Symbol" panose="020B0502040204020203" pitchFamily="34" charset="0"/>
              </a:rPr>
              <a:t>Uma classe derivada deve ser </a:t>
            </a:r>
            <a:r>
              <a:rPr lang="pt-BR" sz="5400" b="1" i="1" dirty="0">
                <a:solidFill>
                  <a:srgbClr val="055ABE"/>
                </a:solidFill>
                <a:latin typeface="Century Gothic" panose="020B0502020202020204" pitchFamily="34" charset="0"/>
                <a:ea typeface="Segoe UI Symbol" panose="020B0502040204020203" pitchFamily="34" charset="0"/>
              </a:rPr>
              <a:t>substituível</a:t>
            </a:r>
            <a:r>
              <a:rPr lang="pt-BR" sz="5400" i="1" dirty="0">
                <a:latin typeface="Century Gothic" panose="020B0502020202020204" pitchFamily="34" charset="0"/>
                <a:ea typeface="Segoe UI Symbol" panose="020B0502040204020203" pitchFamily="34" charset="0"/>
              </a:rPr>
              <a:t> por sua classe base</a:t>
            </a:r>
          </a:p>
          <a:p>
            <a:endParaRPr lang="pt-BR" sz="6600" dirty="0">
              <a:latin typeface="Century Gothic" panose="020B0502020202020204" pitchFamily="34" charset="0"/>
              <a:ea typeface="Segoe UI Symbol" panose="020B0502040204020203" pitchFamily="34" charset="0"/>
            </a:endParaRPr>
          </a:p>
        </p:txBody>
      </p:sp>
      <p:pic>
        <p:nvPicPr>
          <p:cNvPr id="2" name="Picture 2" descr="Substituicao Replacement GIF - Substituicao Replacement BahiaVsImperatriz -  Discover &amp; Share GIFs">
            <a:extLst>
              <a:ext uri="{FF2B5EF4-FFF2-40B4-BE49-F238E27FC236}">
                <a16:creationId xmlns:a16="http://schemas.microsoft.com/office/drawing/2014/main" id="{15E72366-8158-9C48-9D10-A545DDE843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3700" y="3022600"/>
            <a:ext cx="6324600" cy="35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951042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80214C85-4602-A64F-8A18-B940445EC2CA}"/>
              </a:ext>
            </a:extLst>
          </p:cNvPr>
          <p:cNvSpPr txBox="1"/>
          <p:nvPr/>
        </p:nvSpPr>
        <p:spPr>
          <a:xfrm>
            <a:off x="131180" y="1412645"/>
            <a:ext cx="1206082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i="1" dirty="0">
                <a:solidFill>
                  <a:srgbClr val="055ABE"/>
                </a:solidFill>
                <a:latin typeface="Century Gothic" panose="020B0502020202020204" pitchFamily="34" charset="0"/>
                <a:ea typeface="Segoe UI Symbol" panose="020B0502040204020203" pitchFamily="34" charset="0"/>
              </a:rPr>
              <a:t>Se S é um subtipo de </a:t>
            </a:r>
            <a:r>
              <a:rPr lang="pt-BR" sz="5400" i="1" dirty="0" err="1">
                <a:solidFill>
                  <a:srgbClr val="055ABE"/>
                </a:solidFill>
                <a:latin typeface="Century Gothic" panose="020B0502020202020204" pitchFamily="34" charset="0"/>
                <a:ea typeface="Segoe UI Symbol" panose="020B0502040204020203" pitchFamily="34" charset="0"/>
              </a:rPr>
              <a:t>T</a:t>
            </a:r>
            <a:r>
              <a:rPr lang="pt-BR" sz="5400" i="1" dirty="0">
                <a:latin typeface="Century Gothic" panose="020B0502020202020204" pitchFamily="34" charset="0"/>
                <a:ea typeface="Segoe UI Symbol" panose="020B0502040204020203" pitchFamily="34" charset="0"/>
              </a:rPr>
              <a:t>, então os objetos do tipo </a:t>
            </a:r>
            <a:r>
              <a:rPr lang="pt-BR" sz="5400" i="1" dirty="0" err="1">
                <a:latin typeface="Century Gothic" panose="020B0502020202020204" pitchFamily="34" charset="0"/>
                <a:ea typeface="Segoe UI Symbol" panose="020B0502040204020203" pitchFamily="34" charset="0"/>
              </a:rPr>
              <a:t>T</a:t>
            </a:r>
            <a:r>
              <a:rPr lang="pt-BR" sz="5400" i="1" dirty="0">
                <a:latin typeface="Century Gothic" panose="020B0502020202020204" pitchFamily="34" charset="0"/>
                <a:ea typeface="Segoe UI Symbol" panose="020B0502040204020203" pitchFamily="34" charset="0"/>
              </a:rPr>
              <a:t> podem ser substituídos no programa por objetos do tipo S sem que seja necessário alterar as propriedades</a:t>
            </a:r>
          </a:p>
          <a:p>
            <a:pPr algn="ctr"/>
            <a:endParaRPr lang="pt-BR" sz="6600" i="1" dirty="0">
              <a:latin typeface="Century Gothic" panose="020B0502020202020204" pitchFamily="34" charset="0"/>
              <a:ea typeface="Segoe UI Symbol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463654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CC75BAF-7F7B-9840-8385-CD7FCA9D9021}"/>
              </a:ext>
            </a:extLst>
          </p:cNvPr>
          <p:cNvSpPr txBox="1"/>
          <p:nvPr/>
        </p:nvSpPr>
        <p:spPr>
          <a:xfrm>
            <a:off x="6586751" y="2044005"/>
            <a:ext cx="5510235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dirty="0">
                <a:latin typeface="Century Gothic" panose="020B0502020202020204" pitchFamily="34" charset="0"/>
                <a:ea typeface="Segoe UI Symbol" panose="020B0502040204020203" pitchFamily="34" charset="0"/>
              </a:rPr>
              <a:t>Exemplo: Somar</a:t>
            </a:r>
          </a:p>
          <a:p>
            <a:endParaRPr lang="pt-BR" sz="6600" dirty="0">
              <a:latin typeface="Century Gothic" panose="020B0502020202020204" pitchFamily="34" charset="0"/>
              <a:ea typeface="Segoe UI Symbol" panose="020B0502040204020203" pitchFamily="34" charset="0"/>
            </a:endParaRPr>
          </a:p>
        </p:txBody>
      </p:sp>
      <p:pic>
        <p:nvPicPr>
          <p:cNvPr id="1026" name="Picture 2" descr="Calculator, calculator, electronics, cartoon png | PNGEgg">
            <a:extLst>
              <a:ext uri="{FF2B5EF4-FFF2-40B4-BE49-F238E27FC236}">
                <a16:creationId xmlns:a16="http://schemas.microsoft.com/office/drawing/2014/main" id="{5BDEDFB6-7A9C-514A-A971-6F24C3C20F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23" y="1038130"/>
            <a:ext cx="5819870" cy="5819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194034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0B5A270-7106-B8B6-48C6-F22D9A4D0C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052" y="1058752"/>
            <a:ext cx="2811011" cy="162943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FEB3965-C092-D91C-9417-CD62E5E497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0680" y="892570"/>
            <a:ext cx="4316570" cy="238221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9CA7A35-3C5A-91B3-E0B9-D7A014DCF1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5245" y="3762219"/>
            <a:ext cx="3706723" cy="262996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A193F42-2502-233C-D0C1-FDA6C59CEC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62431" y="3274783"/>
            <a:ext cx="3125463" cy="332556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2D11999-5ECC-33BA-E4B1-EF02DE6D7FA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2329" b="97945" l="10000" r="91852">
                        <a14:foregroundMark x1="47037" y1="25342" x2="77037" y2="26027"/>
                        <a14:foregroundMark x1="15926" y1="42808" x2="20000" y2="55822"/>
                        <a14:foregroundMark x1="20000" y1="55822" x2="28519" y2="68151"/>
                        <a14:foregroundMark x1="28519" y1="68151" x2="41852" y2="76712"/>
                        <a14:foregroundMark x1="41852" y1="76712" x2="56296" y2="81164"/>
                        <a14:foregroundMark x1="56296" y1="81164" x2="65556" y2="90753"/>
                        <a14:foregroundMark x1="65556" y1="90753" x2="65556" y2="90753"/>
                        <a14:foregroundMark x1="74444" y1="83562" x2="84074" y2="94521"/>
                        <a14:foregroundMark x1="84074" y1="94521" x2="84444" y2="94521"/>
                        <a14:foregroundMark x1="68519" y1="77397" x2="68519" y2="77397"/>
                        <a14:foregroundMark x1="64815" y1="72603" x2="62222" y2="81507"/>
                        <a14:foregroundMark x1="57407" y1="71233" x2="54815" y2="80137"/>
                        <a14:foregroundMark x1="53704" y1="71575" x2="50741" y2="79795"/>
                        <a14:foregroundMark x1="68889" y1="70548" x2="70741" y2="78082"/>
                        <a14:foregroundMark x1="61481" y1="71233" x2="60000" y2="60616"/>
                        <a14:foregroundMark x1="55185" y1="71233" x2="55185" y2="60959"/>
                        <a14:foregroundMark x1="62222" y1="71918" x2="65556" y2="61644"/>
                        <a14:foregroundMark x1="42593" y1="53425" x2="48889" y2="37671"/>
                        <a14:foregroundMark x1="52963" y1="56164" x2="61111" y2="40068"/>
                        <a14:foregroundMark x1="56296" y1="12671" x2="56296" y2="12671"/>
                        <a14:foregroundMark x1="92222" y1="39726" x2="92222" y2="39726"/>
                        <a14:foregroundMark x1="63704" y1="41438" x2="64815" y2="53425"/>
                        <a14:foregroundMark x1="44444" y1="42808" x2="40741" y2="51027"/>
                        <a14:foregroundMark x1="10370" y1="43151" x2="10370" y2="43151"/>
                        <a14:foregroundMark x1="17407" y1="41438" x2="17407" y2="41438"/>
                        <a14:foregroundMark x1="12963" y1="46918" x2="18148" y2="40411"/>
                        <a14:foregroundMark x1="34815" y1="30479" x2="42222" y2="39041"/>
                        <a14:foregroundMark x1="44444" y1="27740" x2="48889" y2="38699"/>
                        <a14:foregroundMark x1="60741" y1="83562" x2="61111" y2="94178"/>
                        <a14:foregroundMark x1="44074" y1="80137" x2="52963" y2="90411"/>
                        <a14:foregroundMark x1="52963" y1="90411" x2="54444" y2="94178"/>
                        <a14:foregroundMark x1="46667" y1="96575" x2="59630" y2="91438"/>
                        <a14:foregroundMark x1="59630" y1="91438" x2="64444" y2="86986"/>
                        <a14:foregroundMark x1="56667" y1="96575" x2="72593" y2="92123"/>
                        <a14:foregroundMark x1="72593" y1="92123" x2="75926" y2="88014"/>
                        <a14:foregroundMark x1="58519" y1="96575" x2="74074" y2="96575"/>
                        <a14:foregroundMark x1="74074" y1="96575" x2="78519" y2="94863"/>
                        <a14:foregroundMark x1="49259" y1="98630" x2="64444" y2="97603"/>
                        <a14:foregroundMark x1="64444" y1="97603" x2="73333" y2="97945"/>
                      </a14:backgroundRemoval>
                    </a14:imgEffect>
                  </a14:imgLayer>
                </a14:imgProps>
              </a:ext>
            </a:extLst>
          </a:blip>
          <a:srcRect l="8967" t="7710"/>
          <a:stretch/>
        </p:blipFill>
        <p:spPr>
          <a:xfrm>
            <a:off x="10325803" y="2149015"/>
            <a:ext cx="971910" cy="1065616"/>
          </a:xfrm>
          <a:prstGeom prst="rect">
            <a:avLst/>
          </a:prstGeom>
        </p:spPr>
      </p:pic>
      <p:sp>
        <p:nvSpPr>
          <p:cNvPr id="14" name="Oval Callout 8">
            <a:extLst>
              <a:ext uri="{FF2B5EF4-FFF2-40B4-BE49-F238E27FC236}">
                <a16:creationId xmlns:a16="http://schemas.microsoft.com/office/drawing/2014/main" id="{65ACE7A1-866B-3D38-E8F4-EE358C067A9D}"/>
              </a:ext>
            </a:extLst>
          </p:cNvPr>
          <p:cNvSpPr/>
          <p:nvPr/>
        </p:nvSpPr>
        <p:spPr>
          <a:xfrm>
            <a:off x="7225276" y="2131257"/>
            <a:ext cx="2160462" cy="990316"/>
          </a:xfrm>
          <a:prstGeom prst="wedgeEllipseCallout">
            <a:avLst>
              <a:gd name="adj1" fmla="val 74438"/>
              <a:gd name="adj2" fmla="val 4422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>
                <a:solidFill>
                  <a:schemeClr val="tx1"/>
                </a:solidFill>
              </a:rPr>
              <a:t>Fere o LSP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C222EF5-1327-5030-0C0A-0EE132FA4C1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2329" b="97945" l="10000" r="91852">
                        <a14:foregroundMark x1="47037" y1="25342" x2="77037" y2="26027"/>
                        <a14:foregroundMark x1="15926" y1="42808" x2="20000" y2="55822"/>
                        <a14:foregroundMark x1="20000" y1="55822" x2="28519" y2="68151"/>
                        <a14:foregroundMark x1="28519" y1="68151" x2="41852" y2="76712"/>
                        <a14:foregroundMark x1="41852" y1="76712" x2="56296" y2="81164"/>
                        <a14:foregroundMark x1="56296" y1="81164" x2="65556" y2="90753"/>
                        <a14:foregroundMark x1="65556" y1="90753" x2="65556" y2="90753"/>
                        <a14:foregroundMark x1="74444" y1="83562" x2="84074" y2="94521"/>
                        <a14:foregroundMark x1="84074" y1="94521" x2="84444" y2="94521"/>
                        <a14:foregroundMark x1="68519" y1="77397" x2="68519" y2="77397"/>
                        <a14:foregroundMark x1="64815" y1="72603" x2="62222" y2="81507"/>
                        <a14:foregroundMark x1="57407" y1="71233" x2="54815" y2="80137"/>
                        <a14:foregroundMark x1="53704" y1="71575" x2="50741" y2="79795"/>
                        <a14:foregroundMark x1="68889" y1="70548" x2="70741" y2="78082"/>
                        <a14:foregroundMark x1="61481" y1="71233" x2="60000" y2="60616"/>
                        <a14:foregroundMark x1="55185" y1="71233" x2="55185" y2="60959"/>
                        <a14:foregroundMark x1="62222" y1="71918" x2="65556" y2="61644"/>
                        <a14:foregroundMark x1="42593" y1="53425" x2="48889" y2="37671"/>
                        <a14:foregroundMark x1="52963" y1="56164" x2="61111" y2="40068"/>
                        <a14:foregroundMark x1="56296" y1="12671" x2="56296" y2="12671"/>
                        <a14:foregroundMark x1="92222" y1="39726" x2="92222" y2="39726"/>
                        <a14:foregroundMark x1="63704" y1="41438" x2="64815" y2="53425"/>
                        <a14:foregroundMark x1="44444" y1="42808" x2="40741" y2="51027"/>
                        <a14:foregroundMark x1="10370" y1="43151" x2="10370" y2="43151"/>
                        <a14:foregroundMark x1="17407" y1="41438" x2="17407" y2="41438"/>
                        <a14:foregroundMark x1="12963" y1="46918" x2="18148" y2="40411"/>
                        <a14:foregroundMark x1="34815" y1="30479" x2="42222" y2="39041"/>
                        <a14:foregroundMark x1="44444" y1="27740" x2="48889" y2="38699"/>
                        <a14:foregroundMark x1="60741" y1="83562" x2="61111" y2="94178"/>
                        <a14:foregroundMark x1="44074" y1="80137" x2="52963" y2="90411"/>
                        <a14:foregroundMark x1="52963" y1="90411" x2="54444" y2="94178"/>
                        <a14:foregroundMark x1="46667" y1="96575" x2="59630" y2="91438"/>
                        <a14:foregroundMark x1="59630" y1="91438" x2="64444" y2="86986"/>
                        <a14:foregroundMark x1="56667" y1="96575" x2="72593" y2="92123"/>
                        <a14:foregroundMark x1="72593" y1="92123" x2="75926" y2="88014"/>
                        <a14:foregroundMark x1="58519" y1="96575" x2="74074" y2="96575"/>
                        <a14:foregroundMark x1="74074" y1="96575" x2="78519" y2="94863"/>
                        <a14:foregroundMark x1="49259" y1="98630" x2="64444" y2="97603"/>
                        <a14:foregroundMark x1="64444" y1="97603" x2="73333" y2="97945"/>
                      </a14:backgroundRemoval>
                    </a14:imgEffect>
                  </a14:imgLayer>
                </a14:imgProps>
              </a:ext>
            </a:extLst>
          </a:blip>
          <a:srcRect l="8967" t="7710"/>
          <a:stretch/>
        </p:blipFill>
        <p:spPr>
          <a:xfrm>
            <a:off x="11025947" y="5752943"/>
            <a:ext cx="1166053" cy="1278477"/>
          </a:xfrm>
          <a:prstGeom prst="rect">
            <a:avLst/>
          </a:prstGeom>
        </p:spPr>
      </p:pic>
      <p:sp>
        <p:nvSpPr>
          <p:cNvPr id="16" name="Oval Callout 7">
            <a:extLst>
              <a:ext uri="{FF2B5EF4-FFF2-40B4-BE49-F238E27FC236}">
                <a16:creationId xmlns:a16="http://schemas.microsoft.com/office/drawing/2014/main" id="{621BA9FB-5E4D-5987-3110-60252EDDFD08}"/>
              </a:ext>
            </a:extLst>
          </p:cNvPr>
          <p:cNvSpPr/>
          <p:nvPr/>
        </p:nvSpPr>
        <p:spPr>
          <a:xfrm>
            <a:off x="8010346" y="5340624"/>
            <a:ext cx="2742994" cy="1249612"/>
          </a:xfrm>
          <a:prstGeom prst="wedgeEllipseCallout">
            <a:avLst>
              <a:gd name="adj1" fmla="val 68598"/>
              <a:gd name="adj2" fmla="val 28423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>
                <a:solidFill>
                  <a:schemeClr val="tx1"/>
                </a:solidFill>
              </a:rPr>
              <a:t>Pode retornar 3 ou 12</a:t>
            </a:r>
          </a:p>
        </p:txBody>
      </p:sp>
    </p:spTree>
    <p:extLst>
      <p:ext uri="{BB962C8B-B14F-4D97-AF65-F5344CB8AC3E}">
        <p14:creationId xmlns:p14="http://schemas.microsoft.com/office/powerpoint/2010/main" val="4209346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6" grpId="0" animBg="1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80214C85-4602-A64F-8A18-B940445EC2CA}"/>
              </a:ext>
            </a:extLst>
          </p:cNvPr>
          <p:cNvSpPr txBox="1"/>
          <p:nvPr/>
        </p:nvSpPr>
        <p:spPr>
          <a:xfrm>
            <a:off x="367864" y="1376854"/>
            <a:ext cx="12192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latin typeface="Century Gothic" panose="020B0502020202020204" pitchFamily="34" charset="0"/>
                <a:ea typeface="Segoe UI Symbol" panose="020B0502040204020203" pitchFamily="34" charset="0"/>
              </a:rPr>
              <a:t>LSP nos permite usar o Polimorfismo com mais segurança</a:t>
            </a:r>
          </a:p>
        </p:txBody>
      </p:sp>
      <p:pic>
        <p:nvPicPr>
          <p:cNvPr id="2050" name="Picture 2" descr="Five Ways to Make eCommerce Customers Feel Safe | Trinity">
            <a:extLst>
              <a:ext uri="{FF2B5EF4-FFF2-40B4-BE49-F238E27FC236}">
                <a16:creationId xmlns:a16="http://schemas.microsoft.com/office/drawing/2014/main" id="{A1EC8C8F-D20B-F045-AF2A-44D70F6FDC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563" y="2287895"/>
            <a:ext cx="7365362" cy="4144244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872529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80214C85-4602-A64F-8A18-B940445EC2CA}"/>
              </a:ext>
            </a:extLst>
          </p:cNvPr>
          <p:cNvSpPr txBox="1"/>
          <p:nvPr/>
        </p:nvSpPr>
        <p:spPr>
          <a:xfrm>
            <a:off x="252249" y="1366345"/>
            <a:ext cx="1206082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latin typeface="Century Gothic" panose="020B0502020202020204" pitchFamily="34" charset="0"/>
                <a:ea typeface="Segoe UI Symbol" panose="020B0502040204020203" pitchFamily="34" charset="0"/>
              </a:rPr>
              <a:t>4. Interface </a:t>
            </a:r>
            <a:r>
              <a:rPr lang="pt-BR" sz="6600" dirty="0" err="1">
                <a:latin typeface="Century Gothic" panose="020B0502020202020204" pitchFamily="34" charset="0"/>
                <a:ea typeface="Segoe UI Symbol" panose="020B0502040204020203" pitchFamily="34" charset="0"/>
              </a:rPr>
              <a:t>Segretation</a:t>
            </a:r>
            <a:r>
              <a:rPr lang="pt-BR" sz="6600" dirty="0">
                <a:latin typeface="Century Gothic" panose="020B0502020202020204" pitchFamily="34" charset="0"/>
                <a:ea typeface="Segoe UI Symbol" panose="020B0502040204020203" pitchFamily="34" charset="0"/>
              </a:rPr>
              <a:t> - ISP </a:t>
            </a:r>
          </a:p>
        </p:txBody>
      </p:sp>
      <p:pic>
        <p:nvPicPr>
          <p:cNvPr id="1026" name="Picture 2" descr="Neural Network from Scratch: Perceptron Linear Classifier - John Sullivan">
            <a:extLst>
              <a:ext uri="{FF2B5EF4-FFF2-40B4-BE49-F238E27FC236}">
                <a16:creationId xmlns:a16="http://schemas.microsoft.com/office/drawing/2014/main" id="{6F625B01-8386-9B42-B2A0-AE67783513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0" t="20579" r="51116" b="1032"/>
          <a:stretch/>
        </p:blipFill>
        <p:spPr bwMode="auto">
          <a:xfrm>
            <a:off x="3733412" y="2732846"/>
            <a:ext cx="4725176" cy="4048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5672809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80214C85-4602-A64F-8A18-B940445EC2CA}"/>
              </a:ext>
            </a:extLst>
          </p:cNvPr>
          <p:cNvSpPr txBox="1"/>
          <p:nvPr/>
        </p:nvSpPr>
        <p:spPr>
          <a:xfrm>
            <a:off x="65590" y="1051035"/>
            <a:ext cx="12060820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600" i="1" dirty="0">
                <a:latin typeface="Century Gothic" panose="020B0502020202020204" pitchFamily="34" charset="0"/>
                <a:ea typeface="Segoe UI Symbol" panose="020B0502040204020203" pitchFamily="34" charset="0"/>
              </a:rPr>
              <a:t>É melhor </a:t>
            </a:r>
            <a:r>
              <a:rPr lang="pt-BR" sz="6600" i="1" dirty="0">
                <a:solidFill>
                  <a:srgbClr val="055ABE"/>
                </a:solidFill>
                <a:latin typeface="Century Gothic" panose="020B0502020202020204" pitchFamily="34" charset="0"/>
                <a:ea typeface="Segoe UI Symbol" panose="020B0502040204020203" pitchFamily="34" charset="0"/>
              </a:rPr>
              <a:t>interfaces específicas e pequenas </a:t>
            </a:r>
            <a:r>
              <a:rPr lang="pt-BR" sz="6600" i="1" dirty="0">
                <a:latin typeface="Century Gothic" panose="020B0502020202020204" pitchFamily="34" charset="0"/>
                <a:ea typeface="Segoe UI Symbol" panose="020B0502040204020203" pitchFamily="34" charset="0"/>
              </a:rPr>
              <a:t>que não forcem clientes a implementar métodos que não vão utilizar </a:t>
            </a:r>
          </a:p>
        </p:txBody>
      </p:sp>
    </p:spTree>
    <p:extLst>
      <p:ext uri="{BB962C8B-B14F-4D97-AF65-F5344CB8AC3E}">
        <p14:creationId xmlns:p14="http://schemas.microsoft.com/office/powerpoint/2010/main" val="3236989439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80214C85-4602-A64F-8A18-B940445EC2CA}"/>
              </a:ext>
            </a:extLst>
          </p:cNvPr>
          <p:cNvSpPr txBox="1"/>
          <p:nvPr/>
        </p:nvSpPr>
        <p:spPr>
          <a:xfrm>
            <a:off x="956442" y="2044005"/>
            <a:ext cx="10426262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dirty="0">
                <a:latin typeface="Century Gothic" panose="020B0502020202020204" pitchFamily="34" charset="0"/>
                <a:ea typeface="Segoe UI Symbol" panose="020B0502040204020203" pitchFamily="34" charset="0"/>
              </a:rPr>
              <a:t>Suponha uma interface </a:t>
            </a:r>
            <a:r>
              <a:rPr lang="pt-BR" sz="5400" dirty="0" err="1">
                <a:latin typeface="Century Gothic" panose="020B0502020202020204" pitchFamily="34" charset="0"/>
                <a:ea typeface="Segoe UI Symbol" panose="020B0502040204020203" pitchFamily="34" charset="0"/>
              </a:rPr>
              <a:t>Funcionario</a:t>
            </a:r>
            <a:endParaRPr lang="pt-BR" sz="5400" dirty="0">
              <a:latin typeface="Century Gothic" panose="020B0502020202020204" pitchFamily="34" charset="0"/>
              <a:ea typeface="Segoe UI Symbol" panose="020B0502040204020203" pitchFamily="34" charset="0"/>
            </a:endParaRPr>
          </a:p>
          <a:p>
            <a:endParaRPr lang="pt-BR" sz="6600" dirty="0">
              <a:latin typeface="Century Gothic" panose="020B0502020202020204" pitchFamily="34" charset="0"/>
              <a:ea typeface="Segoe UI Symbol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1718790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B832C52-654E-8705-88AA-3EE0F035EF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997" y="1442234"/>
            <a:ext cx="5622022" cy="397353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83E3CB7-1377-7BFB-6DE2-F4CC4672B29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2329" b="97945" l="10000" r="91852">
                        <a14:foregroundMark x1="47037" y1="25342" x2="77037" y2="26027"/>
                        <a14:foregroundMark x1="15926" y1="42808" x2="20000" y2="55822"/>
                        <a14:foregroundMark x1="20000" y1="55822" x2="28519" y2="68151"/>
                        <a14:foregroundMark x1="28519" y1="68151" x2="41852" y2="76712"/>
                        <a14:foregroundMark x1="41852" y1="76712" x2="56296" y2="81164"/>
                        <a14:foregroundMark x1="56296" y1="81164" x2="65556" y2="90753"/>
                        <a14:foregroundMark x1="65556" y1="90753" x2="65556" y2="90753"/>
                        <a14:foregroundMark x1="74444" y1="83562" x2="84074" y2="94521"/>
                        <a14:foregroundMark x1="84074" y1="94521" x2="84444" y2="94521"/>
                        <a14:foregroundMark x1="68519" y1="77397" x2="68519" y2="77397"/>
                        <a14:foregroundMark x1="64815" y1="72603" x2="62222" y2="81507"/>
                        <a14:foregroundMark x1="57407" y1="71233" x2="54815" y2="80137"/>
                        <a14:foregroundMark x1="53704" y1="71575" x2="50741" y2="79795"/>
                        <a14:foregroundMark x1="68889" y1="70548" x2="70741" y2="78082"/>
                        <a14:foregroundMark x1="61481" y1="71233" x2="60000" y2="60616"/>
                        <a14:foregroundMark x1="55185" y1="71233" x2="55185" y2="60959"/>
                        <a14:foregroundMark x1="62222" y1="71918" x2="65556" y2="61644"/>
                        <a14:foregroundMark x1="42593" y1="53425" x2="48889" y2="37671"/>
                        <a14:foregroundMark x1="52963" y1="56164" x2="61111" y2="40068"/>
                        <a14:foregroundMark x1="56296" y1="12671" x2="56296" y2="12671"/>
                        <a14:foregroundMark x1="92222" y1="39726" x2="92222" y2="39726"/>
                        <a14:foregroundMark x1="63704" y1="41438" x2="64815" y2="53425"/>
                        <a14:foregroundMark x1="44444" y1="42808" x2="40741" y2="51027"/>
                        <a14:foregroundMark x1="10370" y1="43151" x2="10370" y2="43151"/>
                        <a14:foregroundMark x1="17407" y1="41438" x2="17407" y2="41438"/>
                        <a14:foregroundMark x1="12963" y1="46918" x2="18148" y2="40411"/>
                        <a14:foregroundMark x1="34815" y1="30479" x2="42222" y2="39041"/>
                        <a14:foregroundMark x1="44444" y1="27740" x2="48889" y2="38699"/>
                        <a14:foregroundMark x1="60741" y1="83562" x2="61111" y2="94178"/>
                        <a14:foregroundMark x1="44074" y1="80137" x2="52963" y2="90411"/>
                        <a14:foregroundMark x1="52963" y1="90411" x2="54444" y2="94178"/>
                        <a14:foregroundMark x1="46667" y1="96575" x2="59630" y2="91438"/>
                        <a14:foregroundMark x1="59630" y1="91438" x2="64444" y2="86986"/>
                        <a14:foregroundMark x1="56667" y1="96575" x2="72593" y2="92123"/>
                        <a14:foregroundMark x1="72593" y1="92123" x2="75926" y2="88014"/>
                        <a14:foregroundMark x1="58519" y1="96575" x2="74074" y2="96575"/>
                        <a14:foregroundMark x1="74074" y1="96575" x2="78519" y2="94863"/>
                        <a14:foregroundMark x1="49259" y1="98630" x2="64444" y2="97603"/>
                        <a14:foregroundMark x1="64444" y1="97603" x2="73333" y2="97945"/>
                      </a14:backgroundRemoval>
                    </a14:imgEffect>
                  </a14:imgLayer>
                </a14:imgProps>
              </a:ext>
            </a:extLst>
          </a:blip>
          <a:srcRect l="8967" t="7710"/>
          <a:stretch/>
        </p:blipFill>
        <p:spPr>
          <a:xfrm>
            <a:off x="9723884" y="4529370"/>
            <a:ext cx="1424763" cy="1562130"/>
          </a:xfrm>
          <a:prstGeom prst="rect">
            <a:avLst/>
          </a:prstGeom>
        </p:spPr>
      </p:pic>
      <p:sp>
        <p:nvSpPr>
          <p:cNvPr id="4" name="Oval Callout 6">
            <a:extLst>
              <a:ext uri="{FF2B5EF4-FFF2-40B4-BE49-F238E27FC236}">
                <a16:creationId xmlns:a16="http://schemas.microsoft.com/office/drawing/2014/main" id="{D4CF1D1F-B375-1434-A8F3-897B2D29B976}"/>
              </a:ext>
            </a:extLst>
          </p:cNvPr>
          <p:cNvSpPr/>
          <p:nvPr/>
        </p:nvSpPr>
        <p:spPr>
          <a:xfrm>
            <a:off x="4533708" y="4271064"/>
            <a:ext cx="4300367" cy="1725864"/>
          </a:xfrm>
          <a:prstGeom prst="wedgeEllipseCallout">
            <a:avLst>
              <a:gd name="adj1" fmla="val 66812"/>
              <a:gd name="adj2" fmla="val 1199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>
                <a:solidFill>
                  <a:schemeClr val="tx1"/>
                </a:solidFill>
              </a:rPr>
              <a:t>Essa interface viola o Princípio de Segregação de Interfaces</a:t>
            </a:r>
            <a:endParaRPr lang="pt-BR" sz="3200" dirty="0">
              <a:solidFill>
                <a:schemeClr val="tx1"/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70427F8-BD96-58CD-461E-79874ABB6A5E}"/>
              </a:ext>
            </a:extLst>
          </p:cNvPr>
          <p:cNvSpPr/>
          <p:nvPr/>
        </p:nvSpPr>
        <p:spPr>
          <a:xfrm>
            <a:off x="1138078" y="3095596"/>
            <a:ext cx="5136598" cy="103497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21330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80214C85-4602-A64F-8A18-B940445EC2CA}"/>
              </a:ext>
            </a:extLst>
          </p:cNvPr>
          <p:cNvSpPr txBox="1"/>
          <p:nvPr/>
        </p:nvSpPr>
        <p:spPr>
          <a:xfrm>
            <a:off x="0" y="46300"/>
            <a:ext cx="12060820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sz="6600" dirty="0">
              <a:latin typeface="Century Gothic" panose="020B0502020202020204" pitchFamily="34" charset="0"/>
              <a:ea typeface="Segoe UI Symbol" panose="020B0502040204020203" pitchFamily="34" charset="0"/>
            </a:endParaRPr>
          </a:p>
          <a:p>
            <a:r>
              <a:rPr lang="pt-BR" sz="6600" dirty="0">
                <a:latin typeface="Century Gothic" panose="020B0502020202020204" pitchFamily="34" charset="0"/>
                <a:ea typeface="Segoe UI Symbol" panose="020B0502040204020203" pitchFamily="34" charset="0"/>
              </a:rPr>
              <a:t>  Como resolver?</a:t>
            </a:r>
          </a:p>
          <a:p>
            <a:endParaRPr lang="pt-BR" sz="6600" dirty="0">
              <a:latin typeface="Century Gothic" panose="020B0502020202020204" pitchFamily="34" charset="0"/>
              <a:ea typeface="Segoe UI Symbol" panose="020B0502040204020203" pitchFamily="34" charset="0"/>
            </a:endParaRPr>
          </a:p>
          <a:p>
            <a:endParaRPr lang="pt-BR" sz="6600" dirty="0">
              <a:latin typeface="Century Gothic" panose="020B0502020202020204" pitchFamily="34" charset="0"/>
              <a:ea typeface="Segoe UI Symbol" panose="020B0502040204020203" pitchFamily="34" charset="0"/>
            </a:endParaRPr>
          </a:p>
          <a:p>
            <a:endParaRPr lang="pt-BR" sz="6600" dirty="0">
              <a:latin typeface="Century Gothic" panose="020B0502020202020204" pitchFamily="34" charset="0"/>
              <a:ea typeface="Segoe UI Symbol" panose="020B0502040204020203" pitchFamily="34" charset="0"/>
            </a:endParaRPr>
          </a:p>
          <a:p>
            <a:r>
              <a:rPr lang="pt-BR" sz="6600" dirty="0">
                <a:latin typeface="Century Gothic" panose="020B0502020202020204" pitchFamily="34" charset="0"/>
                <a:ea typeface="Segoe UI Symbol" panose="020B0502040204020203" pitchFamily="34" charset="0"/>
              </a:rPr>
              <a:t> Segregar as interfaces!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9A75363F-C695-EC42-980D-33575E1465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5876" y="1560075"/>
            <a:ext cx="3386511" cy="3047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51615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80214C85-4602-A64F-8A18-B940445EC2CA}"/>
              </a:ext>
            </a:extLst>
          </p:cNvPr>
          <p:cNvSpPr txBox="1"/>
          <p:nvPr/>
        </p:nvSpPr>
        <p:spPr>
          <a:xfrm>
            <a:off x="367862" y="1984345"/>
            <a:ext cx="121920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rgbClr val="055ABE"/>
                </a:solidFill>
                <a:latin typeface="Century Gothic" panose="020B0502020202020204" pitchFamily="34" charset="0"/>
                <a:ea typeface="Segoe UI Symbol" panose="020B0502040204020203" pitchFamily="34" charset="0"/>
              </a:rPr>
              <a:t>Mantém o sistema coerente </a:t>
            </a:r>
            <a:r>
              <a:rPr lang="pt-BR" sz="6600" dirty="0">
                <a:latin typeface="Century Gothic" panose="020B0502020202020204" pitchFamily="34" charset="0"/>
                <a:ea typeface="Segoe UI Symbol" panose="020B0502040204020203" pitchFamily="34" charset="0"/>
              </a:rPr>
              <a:t>e facilita o uso por parte de seus usuários</a:t>
            </a:r>
          </a:p>
        </p:txBody>
      </p:sp>
    </p:spTree>
    <p:extLst>
      <p:ext uri="{BB962C8B-B14F-4D97-AF65-F5344CB8AC3E}">
        <p14:creationId xmlns:p14="http://schemas.microsoft.com/office/powerpoint/2010/main" val="3288351260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8E9A08C-2DF2-6FE2-1406-2B9F5554CD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0007" y="644326"/>
            <a:ext cx="6400642" cy="5952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105989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80214C85-4602-A64F-8A18-B940445EC2CA}"/>
              </a:ext>
            </a:extLst>
          </p:cNvPr>
          <p:cNvSpPr txBox="1"/>
          <p:nvPr/>
        </p:nvSpPr>
        <p:spPr>
          <a:xfrm>
            <a:off x="273268" y="1341807"/>
            <a:ext cx="120608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dirty="0">
                <a:latin typeface="Century Gothic" panose="020B0502020202020204" pitchFamily="34" charset="0"/>
                <a:ea typeface="Segoe UI Symbol" panose="020B0502040204020203" pitchFamily="34" charset="0"/>
              </a:rPr>
              <a:t>5. </a:t>
            </a:r>
            <a:r>
              <a:rPr lang="pt-BR" sz="6000" dirty="0" err="1">
                <a:latin typeface="Century Gothic" panose="020B0502020202020204" pitchFamily="34" charset="0"/>
                <a:ea typeface="Segoe UI Symbol" panose="020B0502040204020203" pitchFamily="34" charset="0"/>
              </a:rPr>
              <a:t>Dependency</a:t>
            </a:r>
            <a:r>
              <a:rPr lang="pt-BR" sz="6000" dirty="0">
                <a:latin typeface="Century Gothic" panose="020B0502020202020204" pitchFamily="34" charset="0"/>
                <a:ea typeface="Segoe UI Symbol" panose="020B0502040204020203" pitchFamily="34" charset="0"/>
              </a:rPr>
              <a:t> </a:t>
            </a:r>
            <a:r>
              <a:rPr lang="pt-BR" sz="6000" dirty="0" err="1">
                <a:latin typeface="Century Gothic" panose="020B0502020202020204" pitchFamily="34" charset="0"/>
                <a:ea typeface="Segoe UI Symbol" panose="020B0502040204020203" pitchFamily="34" charset="0"/>
              </a:rPr>
              <a:t>Inversion</a:t>
            </a:r>
            <a:r>
              <a:rPr lang="pt-BR" sz="6000" dirty="0">
                <a:latin typeface="Century Gothic" panose="020B0502020202020204" pitchFamily="34" charset="0"/>
                <a:ea typeface="Segoe UI Symbol" panose="020B0502040204020203" pitchFamily="34" charset="0"/>
              </a:rPr>
              <a:t>- DIP </a:t>
            </a:r>
          </a:p>
        </p:txBody>
      </p:sp>
      <p:pic>
        <p:nvPicPr>
          <p:cNvPr id="4098" name="Picture 2" descr="Does Inversion Therapy Work (And How Has It Changed in 2020)">
            <a:extLst>
              <a:ext uri="{FF2B5EF4-FFF2-40B4-BE49-F238E27FC236}">
                <a16:creationId xmlns:a16="http://schemas.microsoft.com/office/drawing/2014/main" id="{2CF6F93F-E458-8145-9D5B-3528B2C59C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9643" y="2357470"/>
            <a:ext cx="4500530" cy="4500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3932022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B73E347-4D84-3247-AF89-9DAB40B5727A}"/>
              </a:ext>
            </a:extLst>
          </p:cNvPr>
          <p:cNvSpPr/>
          <p:nvPr/>
        </p:nvSpPr>
        <p:spPr>
          <a:xfrm>
            <a:off x="830845" y="1380112"/>
            <a:ext cx="10193978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6000" i="1" dirty="0">
                <a:solidFill>
                  <a:srgbClr val="111111"/>
                </a:solidFill>
                <a:latin typeface="Century Gothic" panose="020B0502020202020204" pitchFamily="34" charset="0"/>
              </a:rPr>
              <a:t>Estabeleça </a:t>
            </a:r>
            <a:r>
              <a:rPr lang="pt-BR" sz="6000" i="1" dirty="0">
                <a:solidFill>
                  <a:srgbClr val="055ABE"/>
                </a:solidFill>
                <a:latin typeface="Century Gothic" panose="020B0502020202020204" pitchFamily="34" charset="0"/>
              </a:rPr>
              <a:t>dependências prioritariamente com abstrações </a:t>
            </a:r>
            <a:r>
              <a:rPr lang="pt-BR" sz="6000" i="1" dirty="0">
                <a:solidFill>
                  <a:srgbClr val="111111"/>
                </a:solidFill>
                <a:latin typeface="Century Gothic" panose="020B0502020202020204" pitchFamily="34" charset="0"/>
              </a:rPr>
              <a:t>e não com implementações concretas</a:t>
            </a:r>
            <a:endParaRPr lang="pt-BR" sz="6000" i="1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308212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B73E347-4D84-3247-AF89-9DAB40B5727A}"/>
              </a:ext>
            </a:extLst>
          </p:cNvPr>
          <p:cNvSpPr/>
          <p:nvPr/>
        </p:nvSpPr>
        <p:spPr>
          <a:xfrm>
            <a:off x="830845" y="1380112"/>
            <a:ext cx="10193978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6000" i="1" dirty="0">
                <a:solidFill>
                  <a:srgbClr val="111111"/>
                </a:solidFill>
                <a:latin typeface="Century Gothic" panose="020B0502020202020204" pitchFamily="34" charset="0"/>
              </a:rPr>
              <a:t>Nome mais intuitivo:</a:t>
            </a:r>
          </a:p>
          <a:p>
            <a:pPr algn="ctr"/>
            <a:endParaRPr lang="pt-BR" sz="6000" i="1" dirty="0">
              <a:solidFill>
                <a:srgbClr val="055ABE"/>
              </a:solidFill>
              <a:latin typeface="Century Gothic" panose="020B0502020202020204" pitchFamily="34" charset="0"/>
            </a:endParaRPr>
          </a:p>
          <a:p>
            <a:pPr algn="ctr"/>
            <a:r>
              <a:rPr lang="pt-BR" sz="6000" b="1" i="1" dirty="0">
                <a:solidFill>
                  <a:srgbClr val="055ABE"/>
                </a:solidFill>
                <a:effectLst/>
                <a:latin typeface="-apple-system"/>
              </a:rPr>
              <a:t>Prefira Interfaces a Classes</a:t>
            </a:r>
            <a:r>
              <a:rPr lang="pt-BR" sz="6000" b="0" i="0" dirty="0">
                <a:solidFill>
                  <a:srgbClr val="055ABE"/>
                </a:solidFill>
                <a:effectLst/>
                <a:latin typeface="-apple-system"/>
              </a:rPr>
              <a:t>.</a:t>
            </a:r>
            <a:endParaRPr lang="pt-BR" sz="6000" i="1" dirty="0">
              <a:solidFill>
                <a:srgbClr val="055ABE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1426090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A620789-0A73-6E81-D17B-592B2193D3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745" y="1292266"/>
            <a:ext cx="3144521" cy="33065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3526FC3-AD2B-E291-EA63-C79A8E8D1A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0613" y="1149334"/>
            <a:ext cx="2239280" cy="35923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EEB339B-A847-EE7E-AC58-1933CC8F84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28652" y="1975093"/>
            <a:ext cx="2801482" cy="425939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38F2157-B0F0-5C18-F221-BD1EAEC75BC1}"/>
              </a:ext>
            </a:extLst>
          </p:cNvPr>
          <p:cNvSpPr txBox="1"/>
          <p:nvPr/>
        </p:nvSpPr>
        <p:spPr>
          <a:xfrm>
            <a:off x="814260" y="5354723"/>
            <a:ext cx="46301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055ABE"/>
                </a:solidFill>
                <a:latin typeface="Century Gothic" panose="020B0502020202020204" pitchFamily="34" charset="0"/>
              </a:rPr>
              <a:t> Seja o mais abstrato possível!</a:t>
            </a:r>
          </a:p>
        </p:txBody>
      </p:sp>
    </p:spTree>
    <p:extLst>
      <p:ext uri="{BB962C8B-B14F-4D97-AF65-F5344CB8AC3E}">
        <p14:creationId xmlns:p14="http://schemas.microsoft.com/office/powerpoint/2010/main" val="3533487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244E6B67-5D55-98A7-12CA-742D28D1F3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911177"/>
              </p:ext>
            </p:extLst>
          </p:nvPr>
        </p:nvGraphicFramePr>
        <p:xfrm>
          <a:off x="1086068" y="1697126"/>
          <a:ext cx="10422760" cy="40099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11380">
                  <a:extLst>
                    <a:ext uri="{9D8B030D-6E8A-4147-A177-3AD203B41FA5}">
                      <a16:colId xmlns:a16="http://schemas.microsoft.com/office/drawing/2014/main" val="2751159393"/>
                    </a:ext>
                  </a:extLst>
                </a:gridCol>
                <a:gridCol w="5211380">
                  <a:extLst>
                    <a:ext uri="{9D8B030D-6E8A-4147-A177-3AD203B41FA5}">
                      <a16:colId xmlns:a16="http://schemas.microsoft.com/office/drawing/2014/main" val="1009391226"/>
                    </a:ext>
                  </a:extLst>
                </a:gridCol>
              </a:tblGrid>
              <a:tr h="668332">
                <a:tc>
                  <a:txBody>
                    <a:bodyPr/>
                    <a:lstStyle/>
                    <a:p>
                      <a:pPr algn="l"/>
                      <a:r>
                        <a:rPr lang="pt-BR" b="1" dirty="0">
                          <a:effectLst/>
                          <a:latin typeface="-apple-system"/>
                        </a:rPr>
                        <a:t>Princípio de Projeto</a:t>
                      </a:r>
                      <a:endParaRPr lang="pt-BR" dirty="0">
                        <a:effectLst/>
                        <a:latin typeface="-apple-system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b="1">
                          <a:effectLst/>
                          <a:latin typeface="-apple-system"/>
                        </a:rPr>
                        <a:t>Propriedade de Projeto</a:t>
                      </a:r>
                      <a:endParaRPr lang="pt-BR">
                        <a:effectLst/>
                        <a:latin typeface="-apple-system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018995"/>
                  </a:ext>
                </a:extLst>
              </a:tr>
              <a:tr h="668332">
                <a:tc>
                  <a:txBody>
                    <a:bodyPr/>
                    <a:lstStyle/>
                    <a:p>
                      <a:r>
                        <a:rPr lang="pt-BR" dirty="0">
                          <a:effectLst/>
                          <a:latin typeface="-apple-system"/>
                        </a:rPr>
                        <a:t>Responsabilidade Única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dirty="0">
                          <a:effectLst/>
                          <a:latin typeface="-apple-system"/>
                        </a:rPr>
                        <a:t>Coesão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2853503"/>
                  </a:ext>
                </a:extLst>
              </a:tr>
              <a:tr h="668332">
                <a:tc>
                  <a:txBody>
                    <a:bodyPr/>
                    <a:lstStyle/>
                    <a:p>
                      <a:r>
                        <a:rPr lang="pt-BR" dirty="0">
                          <a:effectLst/>
                          <a:latin typeface="-apple-system"/>
                        </a:rPr>
                        <a:t>Segregação de Interfaces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dirty="0">
                          <a:effectLst/>
                          <a:latin typeface="-apple-system"/>
                        </a:rPr>
                        <a:t>Coesão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76254576"/>
                  </a:ext>
                </a:extLst>
              </a:tr>
              <a:tr h="668332">
                <a:tc>
                  <a:txBody>
                    <a:bodyPr/>
                    <a:lstStyle/>
                    <a:p>
                      <a:r>
                        <a:rPr lang="pt-BR" dirty="0">
                          <a:effectLst/>
                          <a:latin typeface="-apple-system"/>
                        </a:rPr>
                        <a:t>Inversão de Dependências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dirty="0">
                          <a:effectLst/>
                          <a:latin typeface="-apple-system"/>
                        </a:rPr>
                        <a:t>Acoplamento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7855157"/>
                  </a:ext>
                </a:extLst>
              </a:tr>
              <a:tr h="668332">
                <a:tc>
                  <a:txBody>
                    <a:bodyPr/>
                    <a:lstStyle/>
                    <a:p>
                      <a:r>
                        <a:rPr lang="pt-BR" dirty="0">
                          <a:effectLst/>
                          <a:latin typeface="-apple-system"/>
                        </a:rPr>
                        <a:t>Aberto/Fechado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dirty="0">
                          <a:effectLst/>
                          <a:latin typeface="-apple-system"/>
                        </a:rPr>
                        <a:t>Extensibilidade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54482183"/>
                  </a:ext>
                </a:extLst>
              </a:tr>
              <a:tr h="668332">
                <a:tc>
                  <a:txBody>
                    <a:bodyPr/>
                    <a:lstStyle/>
                    <a:p>
                      <a:r>
                        <a:rPr lang="pt-BR" dirty="0">
                          <a:effectLst/>
                          <a:latin typeface="-apple-system"/>
                        </a:rPr>
                        <a:t>Substituição de </a:t>
                      </a:r>
                      <a:r>
                        <a:rPr lang="pt-BR" dirty="0" err="1">
                          <a:effectLst/>
                          <a:latin typeface="-apple-system"/>
                        </a:rPr>
                        <a:t>Liskov</a:t>
                      </a:r>
                      <a:endParaRPr lang="pt-BR" dirty="0">
                        <a:effectLst/>
                        <a:latin typeface="-apple-system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dirty="0">
                          <a:effectLst/>
                          <a:latin typeface="-apple-system"/>
                        </a:rPr>
                        <a:t>Extensibilidade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38719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6859420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80214C85-4602-A64F-8A18-B940445EC2CA}"/>
              </a:ext>
            </a:extLst>
          </p:cNvPr>
          <p:cNvSpPr txBox="1"/>
          <p:nvPr/>
        </p:nvSpPr>
        <p:spPr>
          <a:xfrm>
            <a:off x="273268" y="1341807"/>
            <a:ext cx="971156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dirty="0">
                <a:latin typeface="Century Gothic" panose="020B0502020202020204" pitchFamily="34" charset="0"/>
                <a:ea typeface="Segoe UI Symbol" panose="020B0502040204020203" pitchFamily="34" charset="0"/>
              </a:rPr>
              <a:t>Outro princípio:</a:t>
            </a:r>
          </a:p>
          <a:p>
            <a:endParaRPr lang="pt-BR" sz="6000" dirty="0">
              <a:latin typeface="Century Gothic" panose="020B0502020202020204" pitchFamily="34" charset="0"/>
              <a:ea typeface="Segoe UI Symbol" panose="020B0502040204020203" pitchFamily="34" charset="0"/>
            </a:endParaRPr>
          </a:p>
          <a:p>
            <a:r>
              <a:rPr lang="pt-BR" sz="6000" dirty="0">
                <a:latin typeface="Century Gothic" panose="020B0502020202020204" pitchFamily="34" charset="0"/>
                <a:ea typeface="Segoe UI Symbol" panose="020B0502040204020203" pitchFamily="34" charset="0"/>
              </a:rPr>
              <a:t>1. Demeter</a:t>
            </a:r>
          </a:p>
        </p:txBody>
      </p:sp>
    </p:spTree>
    <p:extLst>
      <p:ext uri="{BB962C8B-B14F-4D97-AF65-F5344CB8AC3E}">
        <p14:creationId xmlns:p14="http://schemas.microsoft.com/office/powerpoint/2010/main" val="3459304974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AF3536A-A4E7-1578-C1BF-8D46548814AD}"/>
              </a:ext>
            </a:extLst>
          </p:cNvPr>
          <p:cNvSpPr/>
          <p:nvPr/>
        </p:nvSpPr>
        <p:spPr>
          <a:xfrm>
            <a:off x="830845" y="1148885"/>
            <a:ext cx="10193978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4800" b="0" i="0" dirty="0">
                <a:solidFill>
                  <a:srgbClr val="111111"/>
                </a:solidFill>
                <a:effectLst/>
                <a:latin typeface="Century Gothic" panose="020B0502020202020204" pitchFamily="34" charset="0"/>
              </a:rPr>
              <a:t>O Princípio de Demeter — também chamado de </a:t>
            </a:r>
            <a:r>
              <a:rPr lang="pt-BR" sz="4800" i="0" dirty="0">
                <a:solidFill>
                  <a:srgbClr val="111111"/>
                </a:solidFill>
                <a:effectLst/>
                <a:latin typeface="Century Gothic" panose="020B0502020202020204" pitchFamily="34" charset="0"/>
              </a:rPr>
              <a:t>Princípio do Menor Privilégio </a:t>
            </a:r>
            <a:r>
              <a:rPr lang="pt-BR" sz="4800" b="0" i="0" dirty="0">
                <a:solidFill>
                  <a:srgbClr val="111111"/>
                </a:solidFill>
                <a:effectLst/>
                <a:latin typeface="Century Gothic" panose="020B0502020202020204" pitchFamily="34" charset="0"/>
              </a:rPr>
              <a:t>(</a:t>
            </a:r>
            <a:r>
              <a:rPr lang="pt-BR" sz="4800" b="0" i="1" dirty="0" err="1">
                <a:solidFill>
                  <a:srgbClr val="111111"/>
                </a:solidFill>
                <a:effectLst/>
                <a:latin typeface="Century Gothic" panose="020B0502020202020204" pitchFamily="34" charset="0"/>
              </a:rPr>
              <a:t>Principle</a:t>
            </a:r>
            <a:r>
              <a:rPr lang="pt-BR" sz="4800" b="0" i="1" dirty="0">
                <a:solidFill>
                  <a:srgbClr val="111111"/>
                </a:solidFill>
                <a:effectLst/>
                <a:latin typeface="Century Gothic" panose="020B0502020202020204" pitchFamily="34" charset="0"/>
              </a:rPr>
              <a:t> </a:t>
            </a:r>
            <a:r>
              <a:rPr lang="pt-BR" sz="4800" b="0" i="1" dirty="0" err="1">
                <a:solidFill>
                  <a:srgbClr val="111111"/>
                </a:solidFill>
                <a:effectLst/>
                <a:latin typeface="Century Gothic" panose="020B0502020202020204" pitchFamily="34" charset="0"/>
              </a:rPr>
              <a:t>of</a:t>
            </a:r>
            <a:r>
              <a:rPr lang="pt-BR" sz="4800" b="0" i="1" dirty="0">
                <a:solidFill>
                  <a:srgbClr val="111111"/>
                </a:solidFill>
                <a:effectLst/>
                <a:latin typeface="Century Gothic" panose="020B0502020202020204" pitchFamily="34" charset="0"/>
              </a:rPr>
              <a:t> </a:t>
            </a:r>
            <a:r>
              <a:rPr lang="pt-BR" sz="4800" b="0" i="1" dirty="0" err="1">
                <a:solidFill>
                  <a:srgbClr val="111111"/>
                </a:solidFill>
                <a:effectLst/>
                <a:latin typeface="Century Gothic" panose="020B0502020202020204" pitchFamily="34" charset="0"/>
              </a:rPr>
              <a:t>Least</a:t>
            </a:r>
            <a:r>
              <a:rPr lang="pt-BR" sz="4800" b="0" i="1" dirty="0">
                <a:solidFill>
                  <a:srgbClr val="111111"/>
                </a:solidFill>
                <a:effectLst/>
                <a:latin typeface="Century Gothic" panose="020B0502020202020204" pitchFamily="34" charset="0"/>
              </a:rPr>
              <a:t> </a:t>
            </a:r>
            <a:r>
              <a:rPr lang="pt-BR" sz="4800" b="0" i="1" dirty="0" err="1">
                <a:solidFill>
                  <a:srgbClr val="111111"/>
                </a:solidFill>
                <a:effectLst/>
                <a:latin typeface="Century Gothic" panose="020B0502020202020204" pitchFamily="34" charset="0"/>
              </a:rPr>
              <a:t>Privilege</a:t>
            </a:r>
            <a:r>
              <a:rPr lang="pt-BR" sz="4800" b="0" i="0" dirty="0">
                <a:solidFill>
                  <a:srgbClr val="111111"/>
                </a:solidFill>
                <a:effectLst/>
                <a:latin typeface="Century Gothic" panose="020B0502020202020204" pitchFamily="34" charset="0"/>
              </a:rPr>
              <a:t>) — defende que a implementação de </a:t>
            </a:r>
            <a:r>
              <a:rPr lang="pt-BR" sz="4800" b="0" i="0" dirty="0">
                <a:solidFill>
                  <a:srgbClr val="055ABE"/>
                </a:solidFill>
                <a:effectLst/>
                <a:latin typeface="Century Gothic" panose="020B0502020202020204" pitchFamily="34" charset="0"/>
              </a:rPr>
              <a:t>um método deve invocar apenas os seguintes outros métodos:</a:t>
            </a:r>
            <a:endParaRPr lang="pt-BR" sz="4800" i="1" dirty="0">
              <a:solidFill>
                <a:srgbClr val="055ABE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8964369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D4876BC-D984-E934-AF2D-8688DA2A5DF4}"/>
              </a:ext>
            </a:extLst>
          </p:cNvPr>
          <p:cNvSpPr txBox="1"/>
          <p:nvPr/>
        </p:nvSpPr>
        <p:spPr>
          <a:xfrm>
            <a:off x="409903" y="1460939"/>
            <a:ext cx="1137219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pt-BR" sz="3600" b="0" i="0" dirty="0">
                <a:solidFill>
                  <a:srgbClr val="111111"/>
                </a:solidFill>
                <a:effectLst/>
                <a:latin typeface="Century Gothic" panose="020B0502020202020204" pitchFamily="34" charset="0"/>
              </a:rPr>
              <a:t> de sua própria classe (caso 1)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pt-BR" sz="3600" b="0" i="0" dirty="0">
              <a:solidFill>
                <a:srgbClr val="111111"/>
              </a:solidFill>
              <a:effectLst/>
              <a:latin typeface="Century Gothic" panose="020B0502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pt-BR" sz="3600" b="0" i="0" dirty="0">
                <a:solidFill>
                  <a:srgbClr val="111111"/>
                </a:solidFill>
                <a:effectLst/>
                <a:latin typeface="Century Gothic" panose="020B0502020202020204" pitchFamily="34" charset="0"/>
              </a:rPr>
              <a:t> de objetos passados como parâmetros (caso 2)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pt-BR" sz="3600" b="0" i="0" dirty="0">
              <a:solidFill>
                <a:srgbClr val="111111"/>
              </a:solidFill>
              <a:effectLst/>
              <a:latin typeface="Century Gothic" panose="020B0502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pt-BR" sz="3600" b="0" i="0" dirty="0">
                <a:solidFill>
                  <a:srgbClr val="111111"/>
                </a:solidFill>
                <a:effectLst/>
                <a:latin typeface="Century Gothic" panose="020B0502020202020204" pitchFamily="34" charset="0"/>
              </a:rPr>
              <a:t> de objetos criados pelo próprio método (caso 3)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pt-BR" sz="3600" b="0" i="0" dirty="0">
              <a:solidFill>
                <a:srgbClr val="111111"/>
              </a:solidFill>
              <a:effectLst/>
              <a:latin typeface="Century Gothic" panose="020B0502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pt-BR" sz="3600" b="0" i="0" dirty="0">
                <a:solidFill>
                  <a:srgbClr val="111111"/>
                </a:solidFill>
                <a:effectLst/>
                <a:latin typeface="Century Gothic" panose="020B0502020202020204" pitchFamily="34" charset="0"/>
              </a:rPr>
              <a:t> de atributos da classe do método (caso 4)</a:t>
            </a:r>
          </a:p>
          <a:p>
            <a:endParaRPr lang="pt-BR" sz="360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1117447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CF58F1C-ECB1-224A-2169-B0995863E0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5487" y="270185"/>
            <a:ext cx="5031234" cy="6317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0969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ands-On with Windows 8.1: Start Button | IT Pro">
            <a:extLst>
              <a:ext uri="{FF2B5EF4-FFF2-40B4-BE49-F238E27FC236}">
                <a16:creationId xmlns:a16="http://schemas.microsoft.com/office/drawing/2014/main" id="{6DCCEC88-EEDB-FC42-8D48-A7AA68F64C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193" y="1250732"/>
            <a:ext cx="5255172" cy="295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Robert Downey Jr GIFs | Tenor">
            <a:extLst>
              <a:ext uri="{FF2B5EF4-FFF2-40B4-BE49-F238E27FC236}">
                <a16:creationId xmlns:a16="http://schemas.microsoft.com/office/drawing/2014/main" id="{426D5472-810C-714D-B60E-2F245FACC2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2210" y="2730129"/>
            <a:ext cx="4941621" cy="3770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E644FB0-D39E-214C-A2CB-63DA09689787}"/>
              </a:ext>
            </a:extLst>
          </p:cNvPr>
          <p:cNvSpPr txBox="1"/>
          <p:nvPr/>
        </p:nvSpPr>
        <p:spPr>
          <a:xfrm>
            <a:off x="606770" y="4701708"/>
            <a:ext cx="626544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dirty="0">
                <a:latin typeface="Century Gothic" panose="020B0502020202020204" pitchFamily="34" charset="0"/>
                <a:ea typeface="Segoe UI Symbol" panose="020B0502040204020203" pitchFamily="34" charset="0"/>
              </a:rPr>
              <a:t>Windows 8 sem menu iniciar</a:t>
            </a:r>
          </a:p>
        </p:txBody>
      </p:sp>
    </p:spTree>
    <p:extLst>
      <p:ext uri="{BB962C8B-B14F-4D97-AF65-F5344CB8AC3E}">
        <p14:creationId xmlns:p14="http://schemas.microsoft.com/office/powerpoint/2010/main" val="1674374797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5E1ABC0-F6B9-A382-0736-AB137D2F65C8}"/>
              </a:ext>
            </a:extLst>
          </p:cNvPr>
          <p:cNvSpPr txBox="1"/>
          <p:nvPr/>
        </p:nvSpPr>
        <p:spPr>
          <a:xfrm>
            <a:off x="1061544" y="1481961"/>
            <a:ext cx="818755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b="0" i="0" dirty="0">
                <a:solidFill>
                  <a:srgbClr val="111111"/>
                </a:solidFill>
                <a:effectLst/>
                <a:latin typeface="Century Gothic" panose="020B0502020202020204" pitchFamily="34" charset="0"/>
              </a:rPr>
              <a:t>Exemplo: um entregador de jornais, um cliente e sua carteira</a:t>
            </a:r>
            <a:endParaRPr lang="pt-BR" sz="4800" dirty="0">
              <a:latin typeface="Century Gothic" panose="020B0502020202020204" pitchFamily="34" charset="0"/>
            </a:endParaRPr>
          </a:p>
        </p:txBody>
      </p:sp>
      <p:pic>
        <p:nvPicPr>
          <p:cNvPr id="1026" name="Picture 2" descr="O jornaleiro">
            <a:extLst>
              <a:ext uri="{FF2B5EF4-FFF2-40B4-BE49-F238E27FC236}">
                <a16:creationId xmlns:a16="http://schemas.microsoft.com/office/drawing/2014/main" id="{ED73C747-4823-D491-DFD5-E950E610C7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9659" y="3051450"/>
            <a:ext cx="4465583" cy="3267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8867846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O jornaleiro">
            <a:extLst>
              <a:ext uri="{FF2B5EF4-FFF2-40B4-BE49-F238E27FC236}">
                <a16:creationId xmlns:a16="http://schemas.microsoft.com/office/drawing/2014/main" id="{ED73C747-4823-D491-DFD5-E950E610C7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7756" y="1986811"/>
            <a:ext cx="3046686" cy="2229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F2C6220-DB18-737B-359F-D22E04CF90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264" y="1079095"/>
            <a:ext cx="6742161" cy="28833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08D12A3-7E88-E06D-70AB-1364B17927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1309" y="4137607"/>
            <a:ext cx="4812070" cy="253467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E0D8435-9C52-5B58-4E3C-B3156F91CCD6}"/>
              </a:ext>
            </a:extLst>
          </p:cNvPr>
          <p:cNvSpPr/>
          <p:nvPr/>
        </p:nvSpPr>
        <p:spPr>
          <a:xfrm>
            <a:off x="1526962" y="4659006"/>
            <a:ext cx="4474446" cy="181536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D7D948-61C7-8EE0-DE6E-FA0D0F577865}"/>
              </a:ext>
            </a:extLst>
          </p:cNvPr>
          <p:cNvSpPr txBox="1"/>
          <p:nvPr/>
        </p:nvSpPr>
        <p:spPr>
          <a:xfrm>
            <a:off x="6589376" y="4781859"/>
            <a:ext cx="500900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rgbClr val="055ABE"/>
                </a:solidFill>
                <a:latin typeface="Century Gothic" panose="020B0502020202020204" pitchFamily="34" charset="0"/>
              </a:rPr>
              <a:t>O cliente oferece o método pagar e carteira fica escondida.</a:t>
            </a:r>
            <a:br>
              <a:rPr lang="pt-BR" sz="2400" dirty="0">
                <a:solidFill>
                  <a:srgbClr val="055ABE"/>
                </a:solidFill>
                <a:latin typeface="Century Gothic" panose="020B0502020202020204" pitchFamily="34" charset="0"/>
              </a:rPr>
            </a:br>
            <a:r>
              <a:rPr lang="pt-BR" sz="2400" dirty="0">
                <a:solidFill>
                  <a:srgbClr val="055ABE"/>
                </a:solidFill>
                <a:latin typeface="Century Gothic" panose="020B0502020202020204" pitchFamily="34" charset="0"/>
              </a:rPr>
              <a:t>(Ocultamento de informação)</a:t>
            </a:r>
          </a:p>
        </p:txBody>
      </p:sp>
    </p:spTree>
    <p:extLst>
      <p:ext uri="{BB962C8B-B14F-4D97-AF65-F5344CB8AC3E}">
        <p14:creationId xmlns:p14="http://schemas.microsoft.com/office/powerpoint/2010/main" val="348050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" grpId="0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244E6B67-5D55-98A7-12CA-742D28D1F3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5148506"/>
              </p:ext>
            </p:extLst>
          </p:nvPr>
        </p:nvGraphicFramePr>
        <p:xfrm>
          <a:off x="1086068" y="1697126"/>
          <a:ext cx="10422760" cy="46783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11380">
                  <a:extLst>
                    <a:ext uri="{9D8B030D-6E8A-4147-A177-3AD203B41FA5}">
                      <a16:colId xmlns:a16="http://schemas.microsoft.com/office/drawing/2014/main" val="2751159393"/>
                    </a:ext>
                  </a:extLst>
                </a:gridCol>
                <a:gridCol w="5211380">
                  <a:extLst>
                    <a:ext uri="{9D8B030D-6E8A-4147-A177-3AD203B41FA5}">
                      <a16:colId xmlns:a16="http://schemas.microsoft.com/office/drawing/2014/main" val="1009391226"/>
                    </a:ext>
                  </a:extLst>
                </a:gridCol>
              </a:tblGrid>
              <a:tr h="668332">
                <a:tc>
                  <a:txBody>
                    <a:bodyPr/>
                    <a:lstStyle/>
                    <a:p>
                      <a:pPr algn="l"/>
                      <a:r>
                        <a:rPr lang="pt-BR" b="1" dirty="0">
                          <a:effectLst/>
                          <a:latin typeface="-apple-system"/>
                        </a:rPr>
                        <a:t>Princípio de Projeto</a:t>
                      </a:r>
                      <a:endParaRPr lang="pt-BR" dirty="0">
                        <a:effectLst/>
                        <a:latin typeface="-apple-system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b="1">
                          <a:effectLst/>
                          <a:latin typeface="-apple-system"/>
                        </a:rPr>
                        <a:t>Propriedade de Projeto</a:t>
                      </a:r>
                      <a:endParaRPr lang="pt-BR">
                        <a:effectLst/>
                        <a:latin typeface="-apple-system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018995"/>
                  </a:ext>
                </a:extLst>
              </a:tr>
              <a:tr h="668332">
                <a:tc>
                  <a:txBody>
                    <a:bodyPr/>
                    <a:lstStyle/>
                    <a:p>
                      <a:r>
                        <a:rPr lang="pt-BR" dirty="0">
                          <a:effectLst/>
                          <a:latin typeface="-apple-system"/>
                        </a:rPr>
                        <a:t>Responsabilidade Única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dirty="0">
                          <a:effectLst/>
                          <a:latin typeface="-apple-system"/>
                        </a:rPr>
                        <a:t>Coesão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2853503"/>
                  </a:ext>
                </a:extLst>
              </a:tr>
              <a:tr h="668332">
                <a:tc>
                  <a:txBody>
                    <a:bodyPr/>
                    <a:lstStyle/>
                    <a:p>
                      <a:r>
                        <a:rPr lang="pt-BR" dirty="0">
                          <a:effectLst/>
                          <a:latin typeface="-apple-system"/>
                        </a:rPr>
                        <a:t>Segregação de Interfaces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dirty="0">
                          <a:effectLst/>
                          <a:latin typeface="-apple-system"/>
                        </a:rPr>
                        <a:t>Coesão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76254576"/>
                  </a:ext>
                </a:extLst>
              </a:tr>
              <a:tr h="668332">
                <a:tc>
                  <a:txBody>
                    <a:bodyPr/>
                    <a:lstStyle/>
                    <a:p>
                      <a:r>
                        <a:rPr lang="pt-BR" dirty="0">
                          <a:effectLst/>
                          <a:latin typeface="-apple-system"/>
                        </a:rPr>
                        <a:t>Inversão de Dependências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dirty="0">
                          <a:effectLst/>
                          <a:latin typeface="-apple-system"/>
                        </a:rPr>
                        <a:t>Acoplamento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7855157"/>
                  </a:ext>
                </a:extLst>
              </a:tr>
              <a:tr h="668332">
                <a:tc>
                  <a:txBody>
                    <a:bodyPr/>
                    <a:lstStyle/>
                    <a:p>
                      <a:r>
                        <a:rPr lang="pt-BR" dirty="0">
                          <a:effectLst/>
                          <a:latin typeface="-apple-system"/>
                        </a:rPr>
                        <a:t>Aberto/Fechado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dirty="0">
                          <a:effectLst/>
                          <a:latin typeface="-apple-system"/>
                        </a:rPr>
                        <a:t>Extensibilidade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54482183"/>
                  </a:ext>
                </a:extLst>
              </a:tr>
              <a:tr h="668332">
                <a:tc>
                  <a:txBody>
                    <a:bodyPr/>
                    <a:lstStyle/>
                    <a:p>
                      <a:r>
                        <a:rPr lang="pt-BR" dirty="0">
                          <a:effectLst/>
                          <a:latin typeface="-apple-system"/>
                        </a:rPr>
                        <a:t>Substituição de </a:t>
                      </a:r>
                      <a:r>
                        <a:rPr lang="pt-BR" dirty="0" err="1">
                          <a:effectLst/>
                          <a:latin typeface="-apple-system"/>
                        </a:rPr>
                        <a:t>Liskov</a:t>
                      </a:r>
                      <a:endParaRPr lang="pt-BR" dirty="0">
                        <a:effectLst/>
                        <a:latin typeface="-apple-system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dirty="0">
                          <a:effectLst/>
                          <a:latin typeface="-apple-system"/>
                        </a:rPr>
                        <a:t>Extensibilidade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3871971"/>
                  </a:ext>
                </a:extLst>
              </a:tr>
              <a:tr h="668332">
                <a:tc>
                  <a:txBody>
                    <a:bodyPr/>
                    <a:lstStyle/>
                    <a:p>
                      <a:r>
                        <a:rPr lang="pt-BR" dirty="0">
                          <a:effectLst/>
                          <a:latin typeface="-apple-system"/>
                        </a:rPr>
                        <a:t>Demeter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dirty="0">
                          <a:effectLst/>
                          <a:latin typeface="-apple-system"/>
                        </a:rPr>
                        <a:t>Ocultamento de Informação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243902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53806724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65571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BR" dirty="0"/>
              <a:t>Referência</a:t>
            </a:r>
          </a:p>
        </p:txBody>
      </p:sp>
      <p:sp>
        <p:nvSpPr>
          <p:cNvPr id="8" name="Retângulo 6"/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Espaço Reservado para Conteúdo 2">
            <a:extLst>
              <a:ext uri="{FF2B5EF4-FFF2-40B4-BE49-F238E27FC236}">
                <a16:creationId xmlns:a16="http://schemas.microsoft.com/office/drawing/2014/main" id="{B49B171B-8E2E-4B50-ADB2-87B0FC0D60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7298" y="1960986"/>
            <a:ext cx="9644702" cy="3176498"/>
          </a:xfrm>
        </p:spPr>
        <p:txBody>
          <a:bodyPr>
            <a:noAutofit/>
          </a:bodyPr>
          <a:lstStyle/>
          <a:p>
            <a:r>
              <a:rPr lang="pt-BR" sz="3200" dirty="0"/>
              <a:t>  Capítulo 5 do livro Engenharia de Software Moderna</a:t>
            </a:r>
          </a:p>
          <a:p>
            <a:pPr lvl="1"/>
            <a:r>
              <a:rPr lang="pt-BR" sz="2800" dirty="0"/>
              <a:t> Princípios de Projeto</a:t>
            </a:r>
          </a:p>
          <a:p>
            <a:pPr lvl="1"/>
            <a:r>
              <a:rPr lang="pt-BR" sz="2800" dirty="0"/>
              <a:t> </a:t>
            </a:r>
            <a:r>
              <a:rPr lang="pt-BR" sz="2800" dirty="0">
                <a:hlinkClick r:id="rId3"/>
              </a:rPr>
              <a:t>https://engsoftmoderna.info/cap5.html</a:t>
            </a:r>
            <a:endParaRPr lang="pt-BR" sz="2800" dirty="0"/>
          </a:p>
          <a:p>
            <a:pPr lvl="1"/>
            <a:endParaRPr lang="pt-BR" sz="2800" dirty="0"/>
          </a:p>
          <a:p>
            <a:endParaRPr lang="pt-BR" sz="3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2539275-4438-C440-AA9A-78DC46E803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428" y="1676059"/>
            <a:ext cx="1998708" cy="3195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7982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E644FB0-D39E-214C-A2CB-63DA09689787}"/>
              </a:ext>
            </a:extLst>
          </p:cNvPr>
          <p:cNvSpPr txBox="1"/>
          <p:nvPr/>
        </p:nvSpPr>
        <p:spPr>
          <a:xfrm>
            <a:off x="1086385" y="5532935"/>
            <a:ext cx="6265440" cy="7694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4400" dirty="0">
                <a:latin typeface="Century Gothic"/>
                <a:ea typeface="Segoe UI Symbol"/>
              </a:rPr>
              <a:t>Windows 10 voltou :) </a:t>
            </a:r>
            <a:endParaRPr lang="pt-BR" sz="4400" dirty="0">
              <a:latin typeface="Century Gothic"/>
              <a:ea typeface="Segoe UI Symbol"/>
              <a:sym typeface="Wingdings" pitchFamily="2" charset="2"/>
            </a:endParaRPr>
          </a:p>
        </p:txBody>
      </p:sp>
      <p:pic>
        <p:nvPicPr>
          <p:cNvPr id="3074" name="Picture 2" descr="Conheça o novo Menu Iniciar do Windows 10; Live Tiles saem de cena -  TecMundo">
            <a:extLst>
              <a:ext uri="{FF2B5EF4-FFF2-40B4-BE49-F238E27FC236}">
                <a16:creationId xmlns:a16="http://schemas.microsoft.com/office/drawing/2014/main" id="{8D8BBA33-0720-5444-8A0D-BB7D371F47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480" y="1151107"/>
            <a:ext cx="6087899" cy="4058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Thumbs up michael scott GIF on GIFER - by Moogugor">
            <a:extLst>
              <a:ext uri="{FF2B5EF4-FFF2-40B4-BE49-F238E27FC236}">
                <a16:creationId xmlns:a16="http://schemas.microsoft.com/office/drawing/2014/main" id="{E699997A-E698-C84C-805C-2A69345BF4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4270" y="3180407"/>
            <a:ext cx="3944112" cy="3042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24893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E644FB0-D39E-214C-A2CB-63DA09689787}"/>
              </a:ext>
            </a:extLst>
          </p:cNvPr>
          <p:cNvSpPr txBox="1"/>
          <p:nvPr/>
        </p:nvSpPr>
        <p:spPr>
          <a:xfrm>
            <a:off x="422839" y="2151757"/>
            <a:ext cx="7073266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dirty="0">
                <a:solidFill>
                  <a:srgbClr val="FF0000"/>
                </a:solidFill>
                <a:latin typeface="Century Gothic" panose="020B0502020202020204" pitchFamily="34" charset="0"/>
                <a:ea typeface="Segoe UI Symbol" panose="020B0502040204020203" pitchFamily="34" charset="0"/>
              </a:rPr>
              <a:t>Falta de padronização atrapalha </a:t>
            </a:r>
            <a:r>
              <a:rPr lang="pt-BR" sz="4400" dirty="0">
                <a:latin typeface="Century Gothic" panose="020B0502020202020204" pitchFamily="34" charset="0"/>
                <a:ea typeface="Segoe UI Symbol" panose="020B0502040204020203" pitchFamily="34" charset="0"/>
              </a:rPr>
              <a:t>o entendimento do sistema</a:t>
            </a:r>
          </a:p>
        </p:txBody>
      </p:sp>
      <p:pic>
        <p:nvPicPr>
          <p:cNvPr id="5122" name="Picture 2" descr="No Standards | Chris Sugden Trio">
            <a:extLst>
              <a:ext uri="{FF2B5EF4-FFF2-40B4-BE49-F238E27FC236}">
                <a16:creationId xmlns:a16="http://schemas.microsoft.com/office/drawing/2014/main" id="{2A8E818B-7E1C-A14D-9D78-6DA124AA8E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6855" y="1870631"/>
            <a:ext cx="4476565" cy="4481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69023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80214C85-4602-A64F-8A18-B940445EC2CA}"/>
              </a:ext>
            </a:extLst>
          </p:cNvPr>
          <p:cNvSpPr txBox="1"/>
          <p:nvPr/>
        </p:nvSpPr>
        <p:spPr>
          <a:xfrm>
            <a:off x="383428" y="1607271"/>
            <a:ext cx="120608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dirty="0">
                <a:latin typeface="Century Gothic" panose="020B0502020202020204" pitchFamily="34" charset="0"/>
                <a:ea typeface="Segoe UI Symbol" panose="020B0502040204020203" pitchFamily="34" charset="0"/>
              </a:rPr>
              <a:t>2. Ocultamento de Informação</a:t>
            </a:r>
          </a:p>
        </p:txBody>
      </p:sp>
      <p:pic>
        <p:nvPicPr>
          <p:cNvPr id="1026" name="Picture 2" descr="Nowhere to hide: CRS and how banks and tax authorities are sharing your  information - Infinity Financial Solutions Blog">
            <a:extLst>
              <a:ext uri="{FF2B5EF4-FFF2-40B4-BE49-F238E27FC236}">
                <a16:creationId xmlns:a16="http://schemas.microsoft.com/office/drawing/2014/main" id="{8805AC87-5BAA-2E4A-8A92-3F7EA00BE1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64" t="5401" r="13761" b="7004"/>
          <a:stretch/>
        </p:blipFill>
        <p:spPr bwMode="auto">
          <a:xfrm>
            <a:off x="3568328" y="2622934"/>
            <a:ext cx="5055343" cy="4067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31299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Pdf Logo">
            <a:extLst>
              <a:ext uri="{FF2B5EF4-FFF2-40B4-BE49-F238E27FC236}">
                <a16:creationId xmlns:a16="http://schemas.microsoft.com/office/drawing/2014/main" id="{34503DDF-DCCE-E241-9C90-90EC968BE1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923" b="92500" l="10000" r="90000">
                        <a14:foregroundMark x1="30667" y1="84615" x2="34222" y2="94038"/>
                        <a14:foregroundMark x1="34222" y1="94038" x2="40889" y2="94615"/>
                        <a14:foregroundMark x1="40889" y1="94615" x2="49667" y2="91538"/>
                        <a14:foregroundMark x1="49667" y1="91538" x2="50222" y2="88077"/>
                        <a14:foregroundMark x1="48667" y1="94038" x2="64444" y2="92500"/>
                        <a14:foregroundMark x1="64444" y1="92500" x2="67333" y2="90192"/>
                        <a14:foregroundMark x1="31531" y1="4808" x2="33778" y2="1923"/>
                        <a14:foregroundMark x1="30333" y1="6346" x2="31531" y2="4808"/>
                        <a14:foregroundMark x1="33778" y1="1923" x2="34222" y2="1923"/>
                        <a14:foregroundMark x1="46667" y1="36731" x2="46111" y2="32885"/>
                        <a14:foregroundMark x1="49556" y1="32692" x2="49667" y2="35577"/>
                        <a14:foregroundMark x1="55333" y1="41346" x2="55889" y2="43654"/>
                        <a14:foregroundMark x1="47333" y1="57500" x2="47333" y2="57500"/>
                        <a14:foregroundMark x1="45778" y1="50962" x2="45778" y2="50962"/>
                        <a14:foregroundMark x1="46556" y1="47500" x2="46556" y2="47500"/>
                        <a14:foregroundMark x1="45889" y1="43654" x2="45889" y2="43654"/>
                        <a14:foregroundMark x1="42222" y1="54808" x2="42222" y2="54808"/>
                        <a14:foregroundMark x1="42444" y1="54808" x2="42444" y2="54808"/>
                        <a14:foregroundMark x1="42667" y1="54808" x2="42667" y2="54808"/>
                        <a14:foregroundMark x1="43778" y1="54808" x2="43778" y2="54808"/>
                        <a14:foregroundMark x1="41111" y1="53654" x2="41111" y2="53654"/>
                        <a14:foregroundMark x1="49889" y1="80192" x2="49889" y2="80192"/>
                        <a14:backgroundMark x1="39444" y1="10962" x2="37556" y2="41346"/>
                        <a14:backgroundMark x1="31556" y1="4808" x2="31556" y2="4808"/>
                        <a14:backgroundMark x1="42778" y1="53654" x2="42778" y2="53654"/>
                        <a14:backgroundMark x1="42667" y1="53462" x2="42667" y2="53462"/>
                        <a14:backgroundMark x1="42222" y1="53462" x2="42222" y2="53462"/>
                        <a14:backgroundMark x1="43111" y1="54231" x2="43111" y2="54231"/>
                        <a14:backgroundMark x1="43222" y1="54423" x2="43222" y2="54423"/>
                        <a14:backgroundMark x1="42889" y1="53846" x2="42889" y2="53846"/>
                        <a14:backgroundMark x1="42889" y1="53846" x2="42889" y2="53846"/>
                        <a14:backgroundMark x1="42444" y1="53462" x2="42444" y2="53462"/>
                        <a14:backgroundMark x1="42444" y1="53269" x2="42444" y2="53269"/>
                        <a14:backgroundMark x1="41556" y1="51538" x2="43333" y2="53462"/>
                        <a14:backgroundMark x1="42889" y1="53462" x2="43333" y2="54231"/>
                        <a14:backgroundMark x1="47667" y1="85385" x2="47667" y2="85385"/>
                        <a14:backgroundMark x1="47778" y1="83846" x2="47778" y2="83846"/>
                        <a14:backgroundMark x1="50667" y1="83654" x2="50667" y2="83654"/>
                        <a14:backgroundMark x1="52111" y1="84423" x2="51889" y2="82885"/>
                        <a14:backgroundMark x1="48359" y1="80192" x2="48222" y2="80962"/>
                        <a14:backgroundMark x1="48667" y1="78462" x2="48359" y2="80192"/>
                        <a14:backgroundMark x1="47333" y1="85000" x2="47333" y2="86923"/>
                        <a14:backgroundMark x1="47333" y1="85769" x2="48000" y2="823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182" r="26606"/>
          <a:stretch/>
        </p:blipFill>
        <p:spPr bwMode="auto">
          <a:xfrm>
            <a:off x="5005671" y="4832146"/>
            <a:ext cx="1443182" cy="1844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Programmer icons set Royalty Free Vector Image">
            <a:extLst>
              <a:ext uri="{FF2B5EF4-FFF2-40B4-BE49-F238E27FC236}">
                <a16:creationId xmlns:a16="http://schemas.microsoft.com/office/drawing/2014/main" id="{750A65F1-7E4F-7D4A-BAE8-9B8FE3CAF2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99" t="3378" r="52600" b="53635"/>
          <a:stretch/>
        </p:blipFill>
        <p:spPr bwMode="auto">
          <a:xfrm>
            <a:off x="4406462" y="365358"/>
            <a:ext cx="2641601" cy="2948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41354FF-BDA1-6044-8AE1-7FB0249BF594}"/>
              </a:ext>
            </a:extLst>
          </p:cNvPr>
          <p:cNvCxnSpPr>
            <a:cxnSpLocks/>
          </p:cNvCxnSpPr>
          <p:nvPr/>
        </p:nvCxnSpPr>
        <p:spPr>
          <a:xfrm>
            <a:off x="9319050" y="3622444"/>
            <a:ext cx="0" cy="92405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4" descr="Programmer icons set Royalty Free Vector Image">
            <a:extLst>
              <a:ext uri="{FF2B5EF4-FFF2-40B4-BE49-F238E27FC236}">
                <a16:creationId xmlns:a16="http://schemas.microsoft.com/office/drawing/2014/main" id="{93B9268C-CA2B-E146-8D2D-7E72F882D0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000" t="3378" r="4400" b="53635"/>
          <a:stretch/>
        </p:blipFill>
        <p:spPr bwMode="auto">
          <a:xfrm>
            <a:off x="8043856" y="365358"/>
            <a:ext cx="2641601" cy="2948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411A52B-37E3-724C-B61F-C1FE43961E0F}"/>
              </a:ext>
            </a:extLst>
          </p:cNvPr>
          <p:cNvCxnSpPr>
            <a:cxnSpLocks/>
          </p:cNvCxnSpPr>
          <p:nvPr/>
        </p:nvCxnSpPr>
        <p:spPr>
          <a:xfrm>
            <a:off x="5727262" y="3549475"/>
            <a:ext cx="0" cy="104658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2" descr="Pdf Logo">
            <a:extLst>
              <a:ext uri="{FF2B5EF4-FFF2-40B4-BE49-F238E27FC236}">
                <a16:creationId xmlns:a16="http://schemas.microsoft.com/office/drawing/2014/main" id="{4ED6A261-1407-3946-BEB1-2F4A58210F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923" b="92500" l="10000" r="90000">
                        <a14:foregroundMark x1="30667" y1="84615" x2="34222" y2="94038"/>
                        <a14:foregroundMark x1="34222" y1="94038" x2="40889" y2="94615"/>
                        <a14:foregroundMark x1="40889" y1="94615" x2="49667" y2="91538"/>
                        <a14:foregroundMark x1="49667" y1="91538" x2="50222" y2="88077"/>
                        <a14:foregroundMark x1="48667" y1="94038" x2="64444" y2="92500"/>
                        <a14:foregroundMark x1="64444" y1="92500" x2="67333" y2="90192"/>
                        <a14:foregroundMark x1="31531" y1="4808" x2="33778" y2="1923"/>
                        <a14:foregroundMark x1="30333" y1="6346" x2="31531" y2="4808"/>
                        <a14:foregroundMark x1="33778" y1="1923" x2="34222" y2="1923"/>
                        <a14:foregroundMark x1="46667" y1="36731" x2="46111" y2="32885"/>
                        <a14:foregroundMark x1="49556" y1="32692" x2="49667" y2="35577"/>
                        <a14:foregroundMark x1="55333" y1="41346" x2="55889" y2="43654"/>
                        <a14:foregroundMark x1="47333" y1="57500" x2="47333" y2="57500"/>
                        <a14:foregroundMark x1="45778" y1="50962" x2="45778" y2="50962"/>
                        <a14:foregroundMark x1="46556" y1="47500" x2="46556" y2="47500"/>
                        <a14:foregroundMark x1="45889" y1="43654" x2="45889" y2="43654"/>
                        <a14:foregroundMark x1="42222" y1="54808" x2="42222" y2="54808"/>
                        <a14:foregroundMark x1="42444" y1="54808" x2="42444" y2="54808"/>
                        <a14:foregroundMark x1="42667" y1="54808" x2="42667" y2="54808"/>
                        <a14:foregroundMark x1="43778" y1="54808" x2="43778" y2="54808"/>
                        <a14:foregroundMark x1="41111" y1="53654" x2="41111" y2="53654"/>
                        <a14:foregroundMark x1="49889" y1="80192" x2="49889" y2="80192"/>
                        <a14:backgroundMark x1="39444" y1="10962" x2="37556" y2="41346"/>
                        <a14:backgroundMark x1="31556" y1="4808" x2="31556" y2="4808"/>
                        <a14:backgroundMark x1="42778" y1="53654" x2="42778" y2="53654"/>
                        <a14:backgroundMark x1="42667" y1="53462" x2="42667" y2="53462"/>
                        <a14:backgroundMark x1="42222" y1="53462" x2="42222" y2="53462"/>
                        <a14:backgroundMark x1="43111" y1="54231" x2="43111" y2="54231"/>
                        <a14:backgroundMark x1="43222" y1="54423" x2="43222" y2="54423"/>
                        <a14:backgroundMark x1="42889" y1="53846" x2="42889" y2="53846"/>
                        <a14:backgroundMark x1="42889" y1="53846" x2="42889" y2="53846"/>
                        <a14:backgroundMark x1="42444" y1="53462" x2="42444" y2="53462"/>
                        <a14:backgroundMark x1="42444" y1="53269" x2="42444" y2="53269"/>
                        <a14:backgroundMark x1="41556" y1="51538" x2="43333" y2="53462"/>
                        <a14:backgroundMark x1="42889" y1="53462" x2="43333" y2="54231"/>
                        <a14:backgroundMark x1="47667" y1="85385" x2="47667" y2="85385"/>
                        <a14:backgroundMark x1="47778" y1="83846" x2="47778" y2="83846"/>
                        <a14:backgroundMark x1="50667" y1="83654" x2="50667" y2="83654"/>
                        <a14:backgroundMark x1="52111" y1="84423" x2="51889" y2="82885"/>
                        <a14:backgroundMark x1="48359" y1="80192" x2="48222" y2="80962"/>
                        <a14:backgroundMark x1="48667" y1="78462" x2="48359" y2="80192"/>
                        <a14:backgroundMark x1="47333" y1="85000" x2="47333" y2="86923"/>
                        <a14:backgroundMark x1="47333" y1="85769" x2="48000" y2="823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182" r="26606"/>
          <a:stretch/>
        </p:blipFill>
        <p:spPr bwMode="auto">
          <a:xfrm>
            <a:off x="8643065" y="4832145"/>
            <a:ext cx="1443182" cy="1844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4AC3B8A-B055-D443-B51E-67FED232FBB3}"/>
              </a:ext>
            </a:extLst>
          </p:cNvPr>
          <p:cNvSpPr txBox="1"/>
          <p:nvPr/>
        </p:nvSpPr>
        <p:spPr>
          <a:xfrm>
            <a:off x="4406462" y="4272890"/>
            <a:ext cx="977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/>
              <a:t>C1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7067016-D030-3947-A6B6-022E06641262}"/>
              </a:ext>
            </a:extLst>
          </p:cNvPr>
          <p:cNvSpPr txBox="1"/>
          <p:nvPr/>
        </p:nvSpPr>
        <p:spPr>
          <a:xfrm>
            <a:off x="8299012" y="4272890"/>
            <a:ext cx="977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/>
              <a:t>C2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77D5488-3A83-BA42-90F3-00A144FD9A1B}"/>
              </a:ext>
            </a:extLst>
          </p:cNvPr>
          <p:cNvSpPr/>
          <p:nvPr/>
        </p:nvSpPr>
        <p:spPr>
          <a:xfrm>
            <a:off x="272995" y="1594299"/>
            <a:ext cx="3875147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800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Ocultando informações, classes do mesmo sistema podem ser desenvolvidas em paralelo mais facilmente</a:t>
            </a:r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2864640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Pdf Logo">
            <a:extLst>
              <a:ext uri="{FF2B5EF4-FFF2-40B4-BE49-F238E27FC236}">
                <a16:creationId xmlns:a16="http://schemas.microsoft.com/office/drawing/2014/main" id="{34503DDF-DCCE-E241-9C90-90EC968BE1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923" b="92500" l="10000" r="90000">
                        <a14:foregroundMark x1="30667" y1="84615" x2="34222" y2="94038"/>
                        <a14:foregroundMark x1="34222" y1="94038" x2="40889" y2="94615"/>
                        <a14:foregroundMark x1="40889" y1="94615" x2="49667" y2="91538"/>
                        <a14:foregroundMark x1="49667" y1="91538" x2="50222" y2="88077"/>
                        <a14:foregroundMark x1="48667" y1="94038" x2="64444" y2="92500"/>
                        <a14:foregroundMark x1="64444" y1="92500" x2="67333" y2="90192"/>
                        <a14:foregroundMark x1="31531" y1="4808" x2="33778" y2="1923"/>
                        <a14:foregroundMark x1="30333" y1="6346" x2="31531" y2="4808"/>
                        <a14:foregroundMark x1="33778" y1="1923" x2="34222" y2="1923"/>
                        <a14:foregroundMark x1="46667" y1="36731" x2="46111" y2="32885"/>
                        <a14:foregroundMark x1="49556" y1="32692" x2="49667" y2="35577"/>
                        <a14:foregroundMark x1="55333" y1="41346" x2="55889" y2="43654"/>
                        <a14:foregroundMark x1="47333" y1="57500" x2="47333" y2="57500"/>
                        <a14:foregroundMark x1="45778" y1="50962" x2="45778" y2="50962"/>
                        <a14:foregroundMark x1="46556" y1="47500" x2="46556" y2="47500"/>
                        <a14:foregroundMark x1="45889" y1="43654" x2="45889" y2="43654"/>
                        <a14:foregroundMark x1="42222" y1="54808" x2="42222" y2="54808"/>
                        <a14:foregroundMark x1="42444" y1="54808" x2="42444" y2="54808"/>
                        <a14:foregroundMark x1="42667" y1="54808" x2="42667" y2="54808"/>
                        <a14:foregroundMark x1="43778" y1="54808" x2="43778" y2="54808"/>
                        <a14:foregroundMark x1="41111" y1="53654" x2="41111" y2="53654"/>
                        <a14:foregroundMark x1="49889" y1="80192" x2="49889" y2="80192"/>
                        <a14:backgroundMark x1="39444" y1="10962" x2="37556" y2="41346"/>
                        <a14:backgroundMark x1="31556" y1="4808" x2="31556" y2="4808"/>
                        <a14:backgroundMark x1="42778" y1="53654" x2="42778" y2="53654"/>
                        <a14:backgroundMark x1="42667" y1="53462" x2="42667" y2="53462"/>
                        <a14:backgroundMark x1="42222" y1="53462" x2="42222" y2="53462"/>
                        <a14:backgroundMark x1="43111" y1="54231" x2="43111" y2="54231"/>
                        <a14:backgroundMark x1="43222" y1="54423" x2="43222" y2="54423"/>
                        <a14:backgroundMark x1="42889" y1="53846" x2="42889" y2="53846"/>
                        <a14:backgroundMark x1="42889" y1="53846" x2="42889" y2="53846"/>
                        <a14:backgroundMark x1="42444" y1="53462" x2="42444" y2="53462"/>
                        <a14:backgroundMark x1="42444" y1="53269" x2="42444" y2="53269"/>
                        <a14:backgroundMark x1="41556" y1="51538" x2="43333" y2="53462"/>
                        <a14:backgroundMark x1="42889" y1="53462" x2="43333" y2="54231"/>
                        <a14:backgroundMark x1="47667" y1="85385" x2="47667" y2="85385"/>
                        <a14:backgroundMark x1="47778" y1="83846" x2="47778" y2="83846"/>
                        <a14:backgroundMark x1="50667" y1="83654" x2="50667" y2="83654"/>
                        <a14:backgroundMark x1="52111" y1="84423" x2="51889" y2="82885"/>
                        <a14:backgroundMark x1="48359" y1="80192" x2="48222" y2="80962"/>
                        <a14:backgroundMark x1="48667" y1="78462" x2="48359" y2="80192"/>
                        <a14:backgroundMark x1="47333" y1="85000" x2="47333" y2="86923"/>
                        <a14:backgroundMark x1="47333" y1="85769" x2="48000" y2="823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182" r="26606"/>
          <a:stretch/>
        </p:blipFill>
        <p:spPr bwMode="auto">
          <a:xfrm>
            <a:off x="1612690" y="1361882"/>
            <a:ext cx="1443182" cy="1844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77D5488-3A83-BA42-90F3-00A144FD9A1B}"/>
              </a:ext>
            </a:extLst>
          </p:cNvPr>
          <p:cNvSpPr/>
          <p:nvPr/>
        </p:nvSpPr>
        <p:spPr>
          <a:xfrm>
            <a:off x="6881669" y="1509929"/>
            <a:ext cx="517784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3600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Flexibiliza mudanças, quando as informações estão ocultas!</a:t>
            </a:r>
            <a:endParaRPr lang="pt-BR" sz="3600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CB9677B-27BD-5544-8196-2C4CBD3C0725}"/>
              </a:ext>
            </a:extLst>
          </p:cNvPr>
          <p:cNvCxnSpPr>
            <a:cxnSpLocks/>
          </p:cNvCxnSpPr>
          <p:nvPr/>
        </p:nvCxnSpPr>
        <p:spPr>
          <a:xfrm>
            <a:off x="2334281" y="3273571"/>
            <a:ext cx="0" cy="104658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2" descr="Pdf Logo">
            <a:extLst>
              <a:ext uri="{FF2B5EF4-FFF2-40B4-BE49-F238E27FC236}">
                <a16:creationId xmlns:a16="http://schemas.microsoft.com/office/drawing/2014/main" id="{519E741E-9DCD-9F43-9AEB-F1892C7C09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923" b="92500" l="10000" r="90000">
                        <a14:foregroundMark x1="30667" y1="84615" x2="34222" y2="94038"/>
                        <a14:foregroundMark x1="34222" y1="94038" x2="40889" y2="94615"/>
                        <a14:foregroundMark x1="40889" y1="94615" x2="49667" y2="91538"/>
                        <a14:foregroundMark x1="49667" y1="91538" x2="50222" y2="88077"/>
                        <a14:foregroundMark x1="48667" y1="94038" x2="64444" y2="92500"/>
                        <a14:foregroundMark x1="64444" y1="92500" x2="67333" y2="90192"/>
                        <a14:foregroundMark x1="31531" y1="4808" x2="33778" y2="1923"/>
                        <a14:foregroundMark x1="30333" y1="6346" x2="31531" y2="4808"/>
                        <a14:foregroundMark x1="33778" y1="1923" x2="34222" y2="1923"/>
                        <a14:foregroundMark x1="46667" y1="36731" x2="46111" y2="32885"/>
                        <a14:foregroundMark x1="49556" y1="32692" x2="49667" y2="35577"/>
                        <a14:foregroundMark x1="55333" y1="41346" x2="55889" y2="43654"/>
                        <a14:foregroundMark x1="47333" y1="57500" x2="47333" y2="57500"/>
                        <a14:foregroundMark x1="45778" y1="50962" x2="45778" y2="50962"/>
                        <a14:foregroundMark x1="46556" y1="47500" x2="46556" y2="47500"/>
                        <a14:foregroundMark x1="45889" y1="43654" x2="45889" y2="43654"/>
                        <a14:foregroundMark x1="42222" y1="54808" x2="42222" y2="54808"/>
                        <a14:foregroundMark x1="42444" y1="54808" x2="42444" y2="54808"/>
                        <a14:foregroundMark x1="42667" y1="54808" x2="42667" y2="54808"/>
                        <a14:foregroundMark x1="43778" y1="54808" x2="43778" y2="54808"/>
                        <a14:foregroundMark x1="41111" y1="53654" x2="41111" y2="53654"/>
                        <a14:foregroundMark x1="49889" y1="80192" x2="49889" y2="80192"/>
                        <a14:backgroundMark x1="39444" y1="10962" x2="37556" y2="41346"/>
                        <a14:backgroundMark x1="31556" y1="4808" x2="31556" y2="4808"/>
                        <a14:backgroundMark x1="42778" y1="53654" x2="42778" y2="53654"/>
                        <a14:backgroundMark x1="42667" y1="53462" x2="42667" y2="53462"/>
                        <a14:backgroundMark x1="42222" y1="53462" x2="42222" y2="53462"/>
                        <a14:backgroundMark x1="43111" y1="54231" x2="43111" y2="54231"/>
                        <a14:backgroundMark x1="43222" y1="54423" x2="43222" y2="54423"/>
                        <a14:backgroundMark x1="42889" y1="53846" x2="42889" y2="53846"/>
                        <a14:backgroundMark x1="42889" y1="53846" x2="42889" y2="53846"/>
                        <a14:backgroundMark x1="42444" y1="53462" x2="42444" y2="53462"/>
                        <a14:backgroundMark x1="42444" y1="53269" x2="42444" y2="53269"/>
                        <a14:backgroundMark x1="41556" y1="51538" x2="43333" y2="53462"/>
                        <a14:backgroundMark x1="42889" y1="53462" x2="43333" y2="54231"/>
                        <a14:backgroundMark x1="47667" y1="85385" x2="47667" y2="85385"/>
                        <a14:backgroundMark x1="47778" y1="83846" x2="47778" y2="83846"/>
                        <a14:backgroundMark x1="50667" y1="83654" x2="50667" y2="83654"/>
                        <a14:backgroundMark x1="52111" y1="84423" x2="51889" y2="82885"/>
                        <a14:backgroundMark x1="48359" y1="80192" x2="48222" y2="80962"/>
                        <a14:backgroundMark x1="48667" y1="78462" x2="48359" y2="80192"/>
                        <a14:backgroundMark x1="47333" y1="85000" x2="47333" y2="86923"/>
                        <a14:backgroundMark x1="47333" y1="85769" x2="48000" y2="823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182" r="26606"/>
          <a:stretch/>
        </p:blipFill>
        <p:spPr bwMode="auto">
          <a:xfrm>
            <a:off x="1612690" y="4482961"/>
            <a:ext cx="1443182" cy="1844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1B68D42-E190-AF46-93D1-1EEB409DD01F}"/>
              </a:ext>
            </a:extLst>
          </p:cNvPr>
          <p:cNvSpPr txBox="1"/>
          <p:nvPr/>
        </p:nvSpPr>
        <p:spPr>
          <a:xfrm>
            <a:off x="812751" y="1881407"/>
            <a:ext cx="977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/>
              <a:t>C1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4A88082-594D-4F4F-899C-02C4D950B795}"/>
              </a:ext>
            </a:extLst>
          </p:cNvPr>
          <p:cNvSpPr txBox="1"/>
          <p:nvPr/>
        </p:nvSpPr>
        <p:spPr>
          <a:xfrm>
            <a:off x="812751" y="5081935"/>
            <a:ext cx="977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/>
              <a:t>C1</a:t>
            </a:r>
          </a:p>
        </p:txBody>
      </p:sp>
      <p:pic>
        <p:nvPicPr>
          <p:cNvPr id="5126" name="Picture 6" descr="Random Running Sonic Gif - Sonic the Hedgehog Photo (37988244) - Fanpop">
            <a:extLst>
              <a:ext uri="{FF2B5EF4-FFF2-40B4-BE49-F238E27FC236}">
                <a16:creationId xmlns:a16="http://schemas.microsoft.com/office/drawing/2014/main" id="{117652EC-CE20-214A-BAAF-08D6899037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9549" y="4838995"/>
            <a:ext cx="2641858" cy="1488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EE67AD3-03C4-6F42-87C8-2D24C571E42A}"/>
              </a:ext>
            </a:extLst>
          </p:cNvPr>
          <p:cNvSpPr/>
          <p:nvPr/>
        </p:nvSpPr>
        <p:spPr>
          <a:xfrm>
            <a:off x="502307" y="1259493"/>
            <a:ext cx="5905500" cy="529097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776BDF7-2B33-E648-9AAA-916A9D540CF3}"/>
              </a:ext>
            </a:extLst>
          </p:cNvPr>
          <p:cNvCxnSpPr>
            <a:cxnSpLocks/>
          </p:cNvCxnSpPr>
          <p:nvPr/>
        </p:nvCxnSpPr>
        <p:spPr>
          <a:xfrm>
            <a:off x="6705600" y="5547609"/>
            <a:ext cx="209550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8" name="Picture 8" descr="I Don't Care | Imagination spongebob, Spongebob, Spongebob memes">
            <a:extLst>
              <a:ext uri="{FF2B5EF4-FFF2-40B4-BE49-F238E27FC236}">
                <a16:creationId xmlns:a16="http://schemas.microsoft.com/office/drawing/2014/main" id="{5B0AD2ED-50B5-C543-B0FC-4ABFAAA705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9918" y="4057258"/>
            <a:ext cx="3149597" cy="2606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7F03FC02-C6E2-3A40-81FB-5E8D372FE3FA}"/>
              </a:ext>
            </a:extLst>
          </p:cNvPr>
          <p:cNvSpPr/>
          <p:nvPr/>
        </p:nvSpPr>
        <p:spPr>
          <a:xfrm>
            <a:off x="7014154" y="4308621"/>
            <a:ext cx="295028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3600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Outras classes</a:t>
            </a:r>
            <a:endParaRPr lang="pt-BR" sz="3600" dirty="0"/>
          </a:p>
        </p:txBody>
      </p:sp>
      <p:pic>
        <p:nvPicPr>
          <p:cNvPr id="14" name="Picture 2" descr="Lightroom Performance - The Complete Series on Optimizing Lightroom's Speed  | The Lightroom Queen">
            <a:extLst>
              <a:ext uri="{FF2B5EF4-FFF2-40B4-BE49-F238E27FC236}">
                <a16:creationId xmlns:a16="http://schemas.microsoft.com/office/drawing/2014/main" id="{D6D2DC1B-CAB6-E147-A4B1-0E04EA468C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0093" y="1790244"/>
            <a:ext cx="1922137" cy="12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96207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Programmer icons set Royalty Free Vector Image">
            <a:extLst>
              <a:ext uri="{FF2B5EF4-FFF2-40B4-BE49-F238E27FC236}">
                <a16:creationId xmlns:a16="http://schemas.microsoft.com/office/drawing/2014/main" id="{93B9268C-CA2B-E146-8D2D-7E72F882D0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000" t="3378" r="4400" b="53635"/>
          <a:stretch/>
        </p:blipFill>
        <p:spPr bwMode="auto">
          <a:xfrm>
            <a:off x="6367040" y="3261074"/>
            <a:ext cx="2104298" cy="2348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CBAA636E-03CE-C84E-9722-F8F6E2206BC0}"/>
              </a:ext>
            </a:extLst>
          </p:cNvPr>
          <p:cNvSpPr/>
          <p:nvPr/>
        </p:nvSpPr>
        <p:spPr>
          <a:xfrm>
            <a:off x="6022113" y="2932386"/>
            <a:ext cx="5369132" cy="3468414"/>
          </a:xfrm>
          <a:prstGeom prst="ellipse">
            <a:avLst/>
          </a:prstGeom>
          <a:noFill/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41354FF-BDA1-6044-8AE1-7FB0249BF594}"/>
              </a:ext>
            </a:extLst>
          </p:cNvPr>
          <p:cNvCxnSpPr>
            <a:cxnSpLocks/>
          </p:cNvCxnSpPr>
          <p:nvPr/>
        </p:nvCxnSpPr>
        <p:spPr>
          <a:xfrm>
            <a:off x="8282152" y="4535614"/>
            <a:ext cx="123659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2" descr="Pdf Logo">
            <a:extLst>
              <a:ext uri="{FF2B5EF4-FFF2-40B4-BE49-F238E27FC236}">
                <a16:creationId xmlns:a16="http://schemas.microsoft.com/office/drawing/2014/main" id="{4ED6A261-1407-3946-BEB1-2F4A58210F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923" b="92500" l="10000" r="90000">
                        <a14:foregroundMark x1="30667" y1="84615" x2="34222" y2="94038"/>
                        <a14:foregroundMark x1="34222" y1="94038" x2="40889" y2="94615"/>
                        <a14:foregroundMark x1="40889" y1="94615" x2="49667" y2="91538"/>
                        <a14:foregroundMark x1="49667" y1="91538" x2="50222" y2="88077"/>
                        <a14:foregroundMark x1="48667" y1="94038" x2="64444" y2="92500"/>
                        <a14:foregroundMark x1="64444" y1="92500" x2="67333" y2="90192"/>
                        <a14:foregroundMark x1="31531" y1="4808" x2="33778" y2="1923"/>
                        <a14:foregroundMark x1="30333" y1="6346" x2="31531" y2="4808"/>
                        <a14:foregroundMark x1="33778" y1="1923" x2="34222" y2="1923"/>
                        <a14:foregroundMark x1="46667" y1="36731" x2="46111" y2="32885"/>
                        <a14:foregroundMark x1="49556" y1="32692" x2="49667" y2="35577"/>
                        <a14:foregroundMark x1="55333" y1="41346" x2="55889" y2="43654"/>
                        <a14:foregroundMark x1="47333" y1="57500" x2="47333" y2="57500"/>
                        <a14:foregroundMark x1="45778" y1="50962" x2="45778" y2="50962"/>
                        <a14:foregroundMark x1="46556" y1="47500" x2="46556" y2="47500"/>
                        <a14:foregroundMark x1="45889" y1="43654" x2="45889" y2="43654"/>
                        <a14:foregroundMark x1="42222" y1="54808" x2="42222" y2="54808"/>
                        <a14:foregroundMark x1="42444" y1="54808" x2="42444" y2="54808"/>
                        <a14:foregroundMark x1="42667" y1="54808" x2="42667" y2="54808"/>
                        <a14:foregroundMark x1="43778" y1="54808" x2="43778" y2="54808"/>
                        <a14:foregroundMark x1="41111" y1="53654" x2="41111" y2="53654"/>
                        <a14:foregroundMark x1="49889" y1="80192" x2="49889" y2="80192"/>
                        <a14:backgroundMark x1="39444" y1="10962" x2="37556" y2="41346"/>
                        <a14:backgroundMark x1="31556" y1="4808" x2="31556" y2="4808"/>
                        <a14:backgroundMark x1="42778" y1="53654" x2="42778" y2="53654"/>
                        <a14:backgroundMark x1="42667" y1="53462" x2="42667" y2="53462"/>
                        <a14:backgroundMark x1="42222" y1="53462" x2="42222" y2="53462"/>
                        <a14:backgroundMark x1="43111" y1="54231" x2="43111" y2="54231"/>
                        <a14:backgroundMark x1="43222" y1="54423" x2="43222" y2="54423"/>
                        <a14:backgroundMark x1="42889" y1="53846" x2="42889" y2="53846"/>
                        <a14:backgroundMark x1="42889" y1="53846" x2="42889" y2="53846"/>
                        <a14:backgroundMark x1="42444" y1="53462" x2="42444" y2="53462"/>
                        <a14:backgroundMark x1="42444" y1="53269" x2="42444" y2="53269"/>
                        <a14:backgroundMark x1="41556" y1="51538" x2="43333" y2="53462"/>
                        <a14:backgroundMark x1="42889" y1="53462" x2="43333" y2="54231"/>
                        <a14:backgroundMark x1="47667" y1="85385" x2="47667" y2="85385"/>
                        <a14:backgroundMark x1="47778" y1="83846" x2="47778" y2="83846"/>
                        <a14:backgroundMark x1="50667" y1="83654" x2="50667" y2="83654"/>
                        <a14:backgroundMark x1="52111" y1="84423" x2="51889" y2="82885"/>
                        <a14:backgroundMark x1="48359" y1="80192" x2="48222" y2="80962"/>
                        <a14:backgroundMark x1="48667" y1="78462" x2="48359" y2="80192"/>
                        <a14:backgroundMark x1="47333" y1="85000" x2="47333" y2="86923"/>
                        <a14:backgroundMark x1="47333" y1="85769" x2="48000" y2="823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182" r="26606"/>
          <a:stretch/>
        </p:blipFill>
        <p:spPr bwMode="auto">
          <a:xfrm>
            <a:off x="9767672" y="3646980"/>
            <a:ext cx="1443182" cy="1844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77D5488-3A83-BA42-90F3-00A144FD9A1B}"/>
              </a:ext>
            </a:extLst>
          </p:cNvPr>
          <p:cNvSpPr/>
          <p:nvPr/>
        </p:nvSpPr>
        <p:spPr>
          <a:xfrm>
            <a:off x="288397" y="1040436"/>
            <a:ext cx="1161520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4000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Não precisa entender o sistema todo, apenas </a:t>
            </a:r>
          </a:p>
          <a:p>
            <a:r>
              <a:rPr lang="pt-BR" sz="4000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a classe que se está modificando!</a:t>
            </a:r>
            <a:endParaRPr lang="pt-BR" sz="4000" dirty="0"/>
          </a:p>
        </p:txBody>
      </p:sp>
      <p:pic>
        <p:nvPicPr>
          <p:cNvPr id="12" name="Picture 8" descr="I Don't Care | Imagination spongebob, Spongebob, Spongebob memes">
            <a:extLst>
              <a:ext uri="{FF2B5EF4-FFF2-40B4-BE49-F238E27FC236}">
                <a16:creationId xmlns:a16="http://schemas.microsoft.com/office/drawing/2014/main" id="{556AB4B2-D05A-A242-B010-852692BEA3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2334" y="4036712"/>
            <a:ext cx="1184731" cy="980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 descr="I Don't Care | Imagination spongebob, Spongebob, Spongebob memes">
            <a:extLst>
              <a:ext uri="{FF2B5EF4-FFF2-40B4-BE49-F238E27FC236}">
                <a16:creationId xmlns:a16="http://schemas.microsoft.com/office/drawing/2014/main" id="{090C9A34-A36A-E84F-8332-56A2610247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7108" y="5768380"/>
            <a:ext cx="1184731" cy="980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8" descr="I Don't Care | Imagination spongebob, Spongebob, Spongebob memes">
            <a:extLst>
              <a:ext uri="{FF2B5EF4-FFF2-40B4-BE49-F238E27FC236}">
                <a16:creationId xmlns:a16="http://schemas.microsoft.com/office/drawing/2014/main" id="{03EDF6A8-7F0C-1344-8B07-7E3D26C426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2309" y="2590961"/>
            <a:ext cx="1184731" cy="980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Pdf Logo">
            <a:extLst>
              <a:ext uri="{FF2B5EF4-FFF2-40B4-BE49-F238E27FC236}">
                <a16:creationId xmlns:a16="http://schemas.microsoft.com/office/drawing/2014/main" id="{027CD96B-1967-2F48-8407-F4B10907DB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923" b="92500" l="10000" r="90000">
                        <a14:foregroundMark x1="30667" y1="84615" x2="34222" y2="94038"/>
                        <a14:foregroundMark x1="34222" y1="94038" x2="40889" y2="94615"/>
                        <a14:foregroundMark x1="40889" y1="94615" x2="49667" y2="91538"/>
                        <a14:foregroundMark x1="49667" y1="91538" x2="50222" y2="88077"/>
                        <a14:foregroundMark x1="48667" y1="94038" x2="64444" y2="92500"/>
                        <a14:foregroundMark x1="64444" y1="92500" x2="67333" y2="90192"/>
                        <a14:foregroundMark x1="31531" y1="4808" x2="33778" y2="1923"/>
                        <a14:foregroundMark x1="30333" y1="6346" x2="31531" y2="4808"/>
                        <a14:foregroundMark x1="33778" y1="1923" x2="34222" y2="1923"/>
                        <a14:foregroundMark x1="46667" y1="36731" x2="46111" y2="32885"/>
                        <a14:foregroundMark x1="49556" y1="32692" x2="49667" y2="35577"/>
                        <a14:foregroundMark x1="55333" y1="41346" x2="55889" y2="43654"/>
                        <a14:foregroundMark x1="47333" y1="57500" x2="47333" y2="57500"/>
                        <a14:foregroundMark x1="45778" y1="50962" x2="45778" y2="50962"/>
                        <a14:foregroundMark x1="46556" y1="47500" x2="46556" y2="47500"/>
                        <a14:foregroundMark x1="45889" y1="43654" x2="45889" y2="43654"/>
                        <a14:foregroundMark x1="42222" y1="54808" x2="42222" y2="54808"/>
                        <a14:foregroundMark x1="42444" y1="54808" x2="42444" y2="54808"/>
                        <a14:foregroundMark x1="42667" y1="54808" x2="42667" y2="54808"/>
                        <a14:foregroundMark x1="43778" y1="54808" x2="43778" y2="54808"/>
                        <a14:foregroundMark x1="41111" y1="53654" x2="41111" y2="53654"/>
                        <a14:foregroundMark x1="49889" y1="80192" x2="49889" y2="80192"/>
                        <a14:backgroundMark x1="39444" y1="10962" x2="37556" y2="41346"/>
                        <a14:backgroundMark x1="31556" y1="4808" x2="31556" y2="4808"/>
                        <a14:backgroundMark x1="42778" y1="53654" x2="42778" y2="53654"/>
                        <a14:backgroundMark x1="42667" y1="53462" x2="42667" y2="53462"/>
                        <a14:backgroundMark x1="42222" y1="53462" x2="42222" y2="53462"/>
                        <a14:backgroundMark x1="43111" y1="54231" x2="43111" y2="54231"/>
                        <a14:backgroundMark x1="43222" y1="54423" x2="43222" y2="54423"/>
                        <a14:backgroundMark x1="42889" y1="53846" x2="42889" y2="53846"/>
                        <a14:backgroundMark x1="42889" y1="53846" x2="42889" y2="53846"/>
                        <a14:backgroundMark x1="42444" y1="53462" x2="42444" y2="53462"/>
                        <a14:backgroundMark x1="42444" y1="53269" x2="42444" y2="53269"/>
                        <a14:backgroundMark x1="41556" y1="51538" x2="43333" y2="53462"/>
                        <a14:backgroundMark x1="42889" y1="53462" x2="43333" y2="54231"/>
                        <a14:backgroundMark x1="47667" y1="85385" x2="47667" y2="85385"/>
                        <a14:backgroundMark x1="47778" y1="83846" x2="47778" y2="83846"/>
                        <a14:backgroundMark x1="50667" y1="83654" x2="50667" y2="83654"/>
                        <a14:backgroundMark x1="52111" y1="84423" x2="51889" y2="82885"/>
                        <a14:backgroundMark x1="48359" y1="80192" x2="48222" y2="80962"/>
                        <a14:backgroundMark x1="48667" y1="78462" x2="48359" y2="80192"/>
                        <a14:backgroundMark x1="47333" y1="85000" x2="47333" y2="86923"/>
                        <a14:backgroundMark x1="47333" y1="85769" x2="48000" y2="823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182" r="26606"/>
          <a:stretch/>
        </p:blipFill>
        <p:spPr bwMode="auto">
          <a:xfrm>
            <a:off x="3399697" y="2607429"/>
            <a:ext cx="741379" cy="947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F5D2AD7-0B76-8E40-B993-C80364898B37}"/>
              </a:ext>
            </a:extLst>
          </p:cNvPr>
          <p:cNvCxnSpPr>
            <a:cxnSpLocks/>
          </p:cNvCxnSpPr>
          <p:nvPr/>
        </p:nvCxnSpPr>
        <p:spPr>
          <a:xfrm flipH="1">
            <a:off x="4194805" y="3102163"/>
            <a:ext cx="78081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2" descr="Pdf Logo">
            <a:extLst>
              <a:ext uri="{FF2B5EF4-FFF2-40B4-BE49-F238E27FC236}">
                <a16:creationId xmlns:a16="http://schemas.microsoft.com/office/drawing/2014/main" id="{BF0B9612-67ED-A74F-A880-6BDD0C0236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923" b="92500" l="10000" r="90000">
                        <a14:foregroundMark x1="30667" y1="84615" x2="34222" y2="94038"/>
                        <a14:foregroundMark x1="34222" y1="94038" x2="40889" y2="94615"/>
                        <a14:foregroundMark x1="40889" y1="94615" x2="49667" y2="91538"/>
                        <a14:foregroundMark x1="49667" y1="91538" x2="50222" y2="88077"/>
                        <a14:foregroundMark x1="48667" y1="94038" x2="64444" y2="92500"/>
                        <a14:foregroundMark x1="64444" y1="92500" x2="67333" y2="90192"/>
                        <a14:foregroundMark x1="31531" y1="4808" x2="33778" y2="1923"/>
                        <a14:foregroundMark x1="30333" y1="6346" x2="31531" y2="4808"/>
                        <a14:foregroundMark x1="33778" y1="1923" x2="34222" y2="1923"/>
                        <a14:foregroundMark x1="46667" y1="36731" x2="46111" y2="32885"/>
                        <a14:foregroundMark x1="49556" y1="32692" x2="49667" y2="35577"/>
                        <a14:foregroundMark x1="55333" y1="41346" x2="55889" y2="43654"/>
                        <a14:foregroundMark x1="47333" y1="57500" x2="47333" y2="57500"/>
                        <a14:foregroundMark x1="45778" y1="50962" x2="45778" y2="50962"/>
                        <a14:foregroundMark x1="46556" y1="47500" x2="46556" y2="47500"/>
                        <a14:foregroundMark x1="45889" y1="43654" x2="45889" y2="43654"/>
                        <a14:foregroundMark x1="42222" y1="54808" x2="42222" y2="54808"/>
                        <a14:foregroundMark x1="42444" y1="54808" x2="42444" y2="54808"/>
                        <a14:foregroundMark x1="42667" y1="54808" x2="42667" y2="54808"/>
                        <a14:foregroundMark x1="43778" y1="54808" x2="43778" y2="54808"/>
                        <a14:foregroundMark x1="41111" y1="53654" x2="41111" y2="53654"/>
                        <a14:foregroundMark x1="49889" y1="80192" x2="49889" y2="80192"/>
                        <a14:backgroundMark x1="39444" y1="10962" x2="37556" y2="41346"/>
                        <a14:backgroundMark x1="31556" y1="4808" x2="31556" y2="4808"/>
                        <a14:backgroundMark x1="42778" y1="53654" x2="42778" y2="53654"/>
                        <a14:backgroundMark x1="42667" y1="53462" x2="42667" y2="53462"/>
                        <a14:backgroundMark x1="42222" y1="53462" x2="42222" y2="53462"/>
                        <a14:backgroundMark x1="43111" y1="54231" x2="43111" y2="54231"/>
                        <a14:backgroundMark x1="43222" y1="54423" x2="43222" y2="54423"/>
                        <a14:backgroundMark x1="42889" y1="53846" x2="42889" y2="53846"/>
                        <a14:backgroundMark x1="42889" y1="53846" x2="42889" y2="53846"/>
                        <a14:backgroundMark x1="42444" y1="53462" x2="42444" y2="53462"/>
                        <a14:backgroundMark x1="42444" y1="53269" x2="42444" y2="53269"/>
                        <a14:backgroundMark x1="41556" y1="51538" x2="43333" y2="53462"/>
                        <a14:backgroundMark x1="42889" y1="53462" x2="43333" y2="54231"/>
                        <a14:backgroundMark x1="47667" y1="85385" x2="47667" y2="85385"/>
                        <a14:backgroundMark x1="47778" y1="83846" x2="47778" y2="83846"/>
                        <a14:backgroundMark x1="50667" y1="83654" x2="50667" y2="83654"/>
                        <a14:backgroundMark x1="52111" y1="84423" x2="51889" y2="82885"/>
                        <a14:backgroundMark x1="48359" y1="80192" x2="48222" y2="80962"/>
                        <a14:backgroundMark x1="48667" y1="78462" x2="48359" y2="80192"/>
                        <a14:backgroundMark x1="47333" y1="85000" x2="47333" y2="86923"/>
                        <a14:backgroundMark x1="47333" y1="85769" x2="48000" y2="823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182" r="26606"/>
          <a:stretch/>
        </p:blipFill>
        <p:spPr bwMode="auto">
          <a:xfrm>
            <a:off x="3191649" y="4036712"/>
            <a:ext cx="741379" cy="947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DE88C5A-5848-8B48-9722-4DBCCFC9C6AB}"/>
              </a:ext>
            </a:extLst>
          </p:cNvPr>
          <p:cNvCxnSpPr>
            <a:cxnSpLocks/>
          </p:cNvCxnSpPr>
          <p:nvPr/>
        </p:nvCxnSpPr>
        <p:spPr>
          <a:xfrm flipH="1">
            <a:off x="4013620" y="4540249"/>
            <a:ext cx="486858" cy="622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" descr="Pdf Logo">
            <a:extLst>
              <a:ext uri="{FF2B5EF4-FFF2-40B4-BE49-F238E27FC236}">
                <a16:creationId xmlns:a16="http://schemas.microsoft.com/office/drawing/2014/main" id="{AA1E1B07-773D-614B-B2C8-201C4D4666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923" b="92500" l="10000" r="90000">
                        <a14:foregroundMark x1="30667" y1="84615" x2="34222" y2="94038"/>
                        <a14:foregroundMark x1="34222" y1="94038" x2="40889" y2="94615"/>
                        <a14:foregroundMark x1="40889" y1="94615" x2="49667" y2="91538"/>
                        <a14:foregroundMark x1="49667" y1="91538" x2="50222" y2="88077"/>
                        <a14:foregroundMark x1="48667" y1="94038" x2="64444" y2="92500"/>
                        <a14:foregroundMark x1="64444" y1="92500" x2="67333" y2="90192"/>
                        <a14:foregroundMark x1="31531" y1="4808" x2="33778" y2="1923"/>
                        <a14:foregroundMark x1="30333" y1="6346" x2="31531" y2="4808"/>
                        <a14:foregroundMark x1="33778" y1="1923" x2="34222" y2="1923"/>
                        <a14:foregroundMark x1="46667" y1="36731" x2="46111" y2="32885"/>
                        <a14:foregroundMark x1="49556" y1="32692" x2="49667" y2="35577"/>
                        <a14:foregroundMark x1="55333" y1="41346" x2="55889" y2="43654"/>
                        <a14:foregroundMark x1="47333" y1="57500" x2="47333" y2="57500"/>
                        <a14:foregroundMark x1="45778" y1="50962" x2="45778" y2="50962"/>
                        <a14:foregroundMark x1="46556" y1="47500" x2="46556" y2="47500"/>
                        <a14:foregroundMark x1="45889" y1="43654" x2="45889" y2="43654"/>
                        <a14:foregroundMark x1="42222" y1="54808" x2="42222" y2="54808"/>
                        <a14:foregroundMark x1="42444" y1="54808" x2="42444" y2="54808"/>
                        <a14:foregroundMark x1="42667" y1="54808" x2="42667" y2="54808"/>
                        <a14:foregroundMark x1="43778" y1="54808" x2="43778" y2="54808"/>
                        <a14:foregroundMark x1="41111" y1="53654" x2="41111" y2="53654"/>
                        <a14:foregroundMark x1="49889" y1="80192" x2="49889" y2="80192"/>
                        <a14:backgroundMark x1="39444" y1="10962" x2="37556" y2="41346"/>
                        <a14:backgroundMark x1="31556" y1="4808" x2="31556" y2="4808"/>
                        <a14:backgroundMark x1="42778" y1="53654" x2="42778" y2="53654"/>
                        <a14:backgroundMark x1="42667" y1="53462" x2="42667" y2="53462"/>
                        <a14:backgroundMark x1="42222" y1="53462" x2="42222" y2="53462"/>
                        <a14:backgroundMark x1="43111" y1="54231" x2="43111" y2="54231"/>
                        <a14:backgroundMark x1="43222" y1="54423" x2="43222" y2="54423"/>
                        <a14:backgroundMark x1="42889" y1="53846" x2="42889" y2="53846"/>
                        <a14:backgroundMark x1="42889" y1="53846" x2="42889" y2="53846"/>
                        <a14:backgroundMark x1="42444" y1="53462" x2="42444" y2="53462"/>
                        <a14:backgroundMark x1="42444" y1="53269" x2="42444" y2="53269"/>
                        <a14:backgroundMark x1="41556" y1="51538" x2="43333" y2="53462"/>
                        <a14:backgroundMark x1="42889" y1="53462" x2="43333" y2="54231"/>
                        <a14:backgroundMark x1="47667" y1="85385" x2="47667" y2="85385"/>
                        <a14:backgroundMark x1="47778" y1="83846" x2="47778" y2="83846"/>
                        <a14:backgroundMark x1="50667" y1="83654" x2="50667" y2="83654"/>
                        <a14:backgroundMark x1="52111" y1="84423" x2="51889" y2="82885"/>
                        <a14:backgroundMark x1="48359" y1="80192" x2="48222" y2="80962"/>
                        <a14:backgroundMark x1="48667" y1="78462" x2="48359" y2="80192"/>
                        <a14:backgroundMark x1="47333" y1="85000" x2="47333" y2="86923"/>
                        <a14:backgroundMark x1="47333" y1="85769" x2="48000" y2="823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182" r="26606"/>
          <a:stretch/>
        </p:blipFill>
        <p:spPr bwMode="auto">
          <a:xfrm>
            <a:off x="3532803" y="5784848"/>
            <a:ext cx="741379" cy="947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06A7129-EE58-1547-8EE4-E93917517376}"/>
              </a:ext>
            </a:extLst>
          </p:cNvPr>
          <p:cNvCxnSpPr>
            <a:cxnSpLocks/>
          </p:cNvCxnSpPr>
          <p:nvPr/>
        </p:nvCxnSpPr>
        <p:spPr>
          <a:xfrm flipH="1">
            <a:off x="4294361" y="6269426"/>
            <a:ext cx="58169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ECDFB01C-A6A0-444C-B0DE-DDE2A1BB31DE}"/>
              </a:ext>
            </a:extLst>
          </p:cNvPr>
          <p:cNvSpPr txBox="1"/>
          <p:nvPr/>
        </p:nvSpPr>
        <p:spPr>
          <a:xfrm>
            <a:off x="9150052" y="3571326"/>
            <a:ext cx="977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/>
              <a:t>C1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4B68A2A-89F9-D044-B5AC-239EF01F295A}"/>
              </a:ext>
            </a:extLst>
          </p:cNvPr>
          <p:cNvSpPr txBox="1"/>
          <p:nvPr/>
        </p:nvSpPr>
        <p:spPr>
          <a:xfrm>
            <a:off x="2666567" y="2763384"/>
            <a:ext cx="977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/>
              <a:t>C2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57A6819-97CD-9B4A-810B-34FF2A4F418D}"/>
              </a:ext>
            </a:extLst>
          </p:cNvPr>
          <p:cNvSpPr txBox="1"/>
          <p:nvPr/>
        </p:nvSpPr>
        <p:spPr>
          <a:xfrm>
            <a:off x="2807149" y="5946261"/>
            <a:ext cx="977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/>
              <a:t>C4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7E5A038-05B7-E74F-A90D-AB49E67007EC}"/>
              </a:ext>
            </a:extLst>
          </p:cNvPr>
          <p:cNvSpPr txBox="1"/>
          <p:nvPr/>
        </p:nvSpPr>
        <p:spPr>
          <a:xfrm>
            <a:off x="2512935" y="4190609"/>
            <a:ext cx="977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/>
              <a:t>C3</a:t>
            </a:r>
          </a:p>
        </p:txBody>
      </p:sp>
    </p:spTree>
    <p:extLst>
      <p:ext uri="{BB962C8B-B14F-4D97-AF65-F5344CB8AC3E}">
        <p14:creationId xmlns:p14="http://schemas.microsoft.com/office/powerpoint/2010/main" val="18535289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80214C85-4602-A64F-8A18-B940445EC2CA}"/>
              </a:ext>
            </a:extLst>
          </p:cNvPr>
          <p:cNvSpPr txBox="1"/>
          <p:nvPr/>
        </p:nvSpPr>
        <p:spPr>
          <a:xfrm>
            <a:off x="231228" y="1301173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dirty="0">
                <a:latin typeface="Century Gothic" panose="020B0502020202020204" pitchFamily="34" charset="0"/>
                <a:ea typeface="Segoe UI Symbol" panose="020B0502040204020203" pitchFamily="34" charset="0"/>
              </a:rPr>
              <a:t>Como ocultar as informações?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08D4DF-DC8D-CF4F-9483-9F6EB39DE5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63" t="28293" r="1165" b="8293"/>
          <a:stretch/>
        </p:blipFill>
        <p:spPr>
          <a:xfrm>
            <a:off x="2684496" y="2416541"/>
            <a:ext cx="6568069" cy="4348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00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80214C85-4602-A64F-8A18-B940445EC2CA}"/>
              </a:ext>
            </a:extLst>
          </p:cNvPr>
          <p:cNvSpPr txBox="1"/>
          <p:nvPr/>
        </p:nvSpPr>
        <p:spPr>
          <a:xfrm>
            <a:off x="315310" y="1175141"/>
            <a:ext cx="12192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latin typeface="Century Gothic" panose="020B0502020202020204" pitchFamily="34" charset="0"/>
                <a:ea typeface="Segoe UI Symbol" panose="020B0502040204020203" pitchFamily="34" charset="0"/>
              </a:rPr>
              <a:t>Projeto de Software é a </a:t>
            </a:r>
            <a:r>
              <a:rPr lang="pt-BR" sz="3600" b="1" i="1" dirty="0">
                <a:solidFill>
                  <a:srgbClr val="055ABE"/>
                </a:solidFill>
                <a:latin typeface="Century Gothic" panose="020B0502020202020204" pitchFamily="34" charset="0"/>
                <a:ea typeface="Segoe UI Symbol" panose="020B0502040204020203" pitchFamily="34" charset="0"/>
              </a:rPr>
              <a:t>i</a:t>
            </a:r>
            <a:r>
              <a:rPr lang="pt-BR" sz="3600" b="1" i="1" dirty="0">
                <a:solidFill>
                  <a:srgbClr val="055ABE"/>
                </a:solidFill>
                <a:latin typeface="Century Gothic" panose="020B0502020202020204" pitchFamily="34" charset="0"/>
              </a:rPr>
              <a:t>mplementação</a:t>
            </a:r>
            <a:r>
              <a:rPr lang="pt-BR" sz="3600" dirty="0">
                <a:solidFill>
                  <a:srgbClr val="111111"/>
                </a:solidFill>
                <a:latin typeface="Century Gothic" panose="020B0502020202020204" pitchFamily="34" charset="0"/>
              </a:rPr>
              <a:t> de um sistema que atenda aos </a:t>
            </a:r>
            <a:r>
              <a:rPr lang="pt-BR" sz="3600" b="1" i="1" dirty="0" err="1">
                <a:solidFill>
                  <a:srgbClr val="055ABE"/>
                </a:solidFill>
                <a:latin typeface="Century Gothic" panose="020B0502020202020204" pitchFamily="34" charset="0"/>
              </a:rPr>
              <a:t>user</a:t>
            </a:r>
            <a:r>
              <a:rPr lang="pt-BR" sz="3600" b="1" i="1" dirty="0">
                <a:solidFill>
                  <a:srgbClr val="055ABE"/>
                </a:solidFill>
                <a:latin typeface="Century Gothic" panose="020B0502020202020204" pitchFamily="34" charset="0"/>
              </a:rPr>
              <a:t> </a:t>
            </a:r>
            <a:r>
              <a:rPr lang="pt-BR" sz="3600" b="1" i="1" dirty="0" err="1">
                <a:solidFill>
                  <a:srgbClr val="055ABE"/>
                </a:solidFill>
                <a:latin typeface="Century Gothic" panose="020B0502020202020204" pitchFamily="34" charset="0"/>
              </a:rPr>
              <a:t>stories</a:t>
            </a:r>
            <a:r>
              <a:rPr lang="pt-BR" sz="3600" dirty="0">
                <a:solidFill>
                  <a:srgbClr val="055ABE"/>
                </a:solidFill>
                <a:latin typeface="Century Gothic" panose="020B0502020202020204" pitchFamily="34" charset="0"/>
              </a:rPr>
              <a:t> </a:t>
            </a:r>
            <a:r>
              <a:rPr lang="pt-BR" sz="3600" dirty="0">
                <a:solidFill>
                  <a:srgbClr val="111111"/>
                </a:solidFill>
                <a:latin typeface="Century Gothic" panose="020B0502020202020204" pitchFamily="34" charset="0"/>
              </a:rPr>
              <a:t>definidos pelo </a:t>
            </a:r>
            <a:r>
              <a:rPr lang="pt-BR" sz="3600" b="1" i="1" dirty="0">
                <a:solidFill>
                  <a:srgbClr val="055ABE"/>
                </a:solidFill>
                <a:latin typeface="Century Gothic" panose="020B0502020202020204" pitchFamily="34" charset="0"/>
              </a:rPr>
              <a:t>Dono do Produto</a:t>
            </a:r>
          </a:p>
        </p:txBody>
      </p:sp>
      <p:pic>
        <p:nvPicPr>
          <p:cNvPr id="4098" name="Picture 2" descr="Female Developer svg, ai file | free graphics | UIHere">
            <a:extLst>
              <a:ext uri="{FF2B5EF4-FFF2-40B4-BE49-F238E27FC236}">
                <a16:creationId xmlns:a16="http://schemas.microsoft.com/office/drawing/2014/main" id="{D343158A-816A-AB45-A8D3-24A36E3541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6" t="12313" r="3453" b="10680"/>
          <a:stretch/>
        </p:blipFill>
        <p:spPr bwMode="auto">
          <a:xfrm>
            <a:off x="6860289" y="2540000"/>
            <a:ext cx="5169737" cy="3410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ight Arrow 2">
            <a:extLst>
              <a:ext uri="{FF2B5EF4-FFF2-40B4-BE49-F238E27FC236}">
                <a16:creationId xmlns:a16="http://schemas.microsoft.com/office/drawing/2014/main" id="{078721EF-1A67-A84E-917A-70EC20B50059}"/>
              </a:ext>
            </a:extLst>
          </p:cNvPr>
          <p:cNvSpPr/>
          <p:nvPr/>
        </p:nvSpPr>
        <p:spPr>
          <a:xfrm>
            <a:off x="5148878" y="3928533"/>
            <a:ext cx="1574800" cy="81954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6" name="Picture 2" descr="Representante comercial e a expansão do negócio - Jornal da Orla">
            <a:extLst>
              <a:ext uri="{FF2B5EF4-FFF2-40B4-BE49-F238E27FC236}">
                <a16:creationId xmlns:a16="http://schemas.microsoft.com/office/drawing/2014/main" id="{10B70513-B649-D04D-A6A8-B37D374A08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719" y="3083122"/>
            <a:ext cx="4587548" cy="2867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83257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80214C85-4602-A64F-8A18-B940445EC2CA}"/>
              </a:ext>
            </a:extLst>
          </p:cNvPr>
          <p:cNvSpPr txBox="1"/>
          <p:nvPr/>
        </p:nvSpPr>
        <p:spPr>
          <a:xfrm>
            <a:off x="178676" y="726633"/>
            <a:ext cx="1080463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latin typeface="Century Gothic" panose="020B0502020202020204" pitchFamily="34" charset="0"/>
                <a:ea typeface="Segoe UI Symbol" panose="020B0502040204020203" pitchFamily="34" charset="0"/>
              </a:rPr>
              <a:t>Esconder decisões de projeto que são sujeitas a mudanças</a:t>
            </a:r>
          </a:p>
        </p:txBody>
      </p:sp>
      <p:pic>
        <p:nvPicPr>
          <p:cNvPr id="1026" name="Picture 2" descr="How To Make Decisions Work. Everyone unconsciously has rules and… | by Kan  Yilmaz | Medium">
            <a:extLst>
              <a:ext uri="{FF2B5EF4-FFF2-40B4-BE49-F238E27FC236}">
                <a16:creationId xmlns:a16="http://schemas.microsoft.com/office/drawing/2014/main" id="{8508A5B2-2923-9847-BC68-147F05111B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72" r="54139"/>
          <a:stretch/>
        </p:blipFill>
        <p:spPr bwMode="auto">
          <a:xfrm>
            <a:off x="7252138" y="4528106"/>
            <a:ext cx="1284319" cy="1953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F91176A-09E7-E14C-9D66-0066330A664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58"/>
          <a:stretch/>
        </p:blipFill>
        <p:spPr>
          <a:xfrm>
            <a:off x="2850866" y="4036101"/>
            <a:ext cx="2212755" cy="2738074"/>
          </a:xfrm>
          <a:prstGeom prst="rect">
            <a:avLst/>
          </a:prstGeom>
        </p:spPr>
      </p:pic>
      <p:sp>
        <p:nvSpPr>
          <p:cNvPr id="3" name="Right Arrow 2">
            <a:extLst>
              <a:ext uri="{FF2B5EF4-FFF2-40B4-BE49-F238E27FC236}">
                <a16:creationId xmlns:a16="http://schemas.microsoft.com/office/drawing/2014/main" id="{AB2F3B5D-7BF2-0947-9719-696AADED487C}"/>
              </a:ext>
            </a:extLst>
          </p:cNvPr>
          <p:cNvSpPr/>
          <p:nvPr/>
        </p:nvSpPr>
        <p:spPr>
          <a:xfrm>
            <a:off x="5208139" y="5168525"/>
            <a:ext cx="1691903" cy="6726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4452EB8-CEF2-8643-9770-844EAB5BEF6F}"/>
              </a:ext>
            </a:extLst>
          </p:cNvPr>
          <p:cNvSpPr/>
          <p:nvPr/>
        </p:nvSpPr>
        <p:spPr>
          <a:xfrm>
            <a:off x="6963102" y="4359941"/>
            <a:ext cx="1823545" cy="226510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607716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80214C85-4602-A64F-8A18-B940445EC2CA}"/>
              </a:ext>
            </a:extLst>
          </p:cNvPr>
          <p:cNvSpPr txBox="1"/>
          <p:nvPr/>
        </p:nvSpPr>
        <p:spPr>
          <a:xfrm>
            <a:off x="210207" y="1006884"/>
            <a:ext cx="1206082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latin typeface="Century Gothic" panose="020B0502020202020204" pitchFamily="34" charset="0"/>
                <a:ea typeface="Segoe UI Symbol" panose="020B0502040204020203" pitchFamily="34" charset="0"/>
              </a:rPr>
              <a:t>Em orientação a objetos temos o modificador </a:t>
            </a:r>
            <a:r>
              <a:rPr lang="pt-BR" sz="6600" b="1" i="1" dirty="0">
                <a:latin typeface="Century Gothic" panose="020B0502020202020204" pitchFamily="34" charset="0"/>
                <a:ea typeface="Segoe UI Symbol" panose="020B0502040204020203" pitchFamily="34" charset="0"/>
              </a:rPr>
              <a:t>private!</a:t>
            </a:r>
            <a:endParaRPr lang="pt-BR" sz="6600" dirty="0">
              <a:latin typeface="Century Gothic" panose="020B0502020202020204" pitchFamily="34" charset="0"/>
              <a:ea typeface="Segoe UI Symbol" panose="020B0502040204020203" pitchFamily="34" charset="0"/>
            </a:endParaRPr>
          </a:p>
        </p:txBody>
      </p:sp>
      <p:pic>
        <p:nvPicPr>
          <p:cNvPr id="2050" name="Picture 2" descr="HY-KO Keep Out Private Sign - House Numbers | Mitre 10™">
            <a:extLst>
              <a:ext uri="{FF2B5EF4-FFF2-40B4-BE49-F238E27FC236}">
                <a16:creationId xmlns:a16="http://schemas.microsoft.com/office/drawing/2014/main" id="{E130DF42-6FF1-D74E-A2AF-9D37C8C439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08" b="12337"/>
          <a:stretch/>
        </p:blipFill>
        <p:spPr bwMode="auto">
          <a:xfrm>
            <a:off x="3465786" y="3379396"/>
            <a:ext cx="4522076" cy="3416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28713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80214C85-4602-A64F-8A18-B940445EC2CA}"/>
              </a:ext>
            </a:extLst>
          </p:cNvPr>
          <p:cNvSpPr txBox="1"/>
          <p:nvPr/>
        </p:nvSpPr>
        <p:spPr>
          <a:xfrm>
            <a:off x="772311" y="1545209"/>
            <a:ext cx="9748544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latin typeface="Century Gothic" panose="020B0502020202020204" pitchFamily="34" charset="0"/>
                <a:ea typeface="Segoe UI Symbol" panose="020B0502040204020203" pitchFamily="34" charset="0"/>
              </a:rPr>
              <a:t>Membros da classe, normalmente, ficam </a:t>
            </a:r>
            <a:r>
              <a:rPr lang="pt-BR" sz="6600" b="1" i="1" dirty="0">
                <a:latin typeface="Century Gothic" panose="020B0502020202020204" pitchFamily="34" charset="0"/>
                <a:ea typeface="Segoe UI Symbol" panose="020B0502040204020203" pitchFamily="34" charset="0"/>
              </a:rPr>
              <a:t>privados.</a:t>
            </a:r>
          </a:p>
          <a:p>
            <a:endParaRPr lang="pt-BR" sz="6600" b="1" i="1" dirty="0">
              <a:latin typeface="Century Gothic" panose="020B0502020202020204" pitchFamily="34" charset="0"/>
              <a:ea typeface="Segoe UI Symbol" panose="020B0502040204020203" pitchFamily="34" charset="0"/>
            </a:endParaRPr>
          </a:p>
          <a:p>
            <a:endParaRPr lang="pt-BR" sz="6600" b="1" i="1" dirty="0">
              <a:latin typeface="Century Gothic" panose="020B0502020202020204" pitchFamily="34" charset="0"/>
              <a:ea typeface="Segoe UI Symbol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18784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80214C85-4602-A64F-8A18-B940445EC2CA}"/>
              </a:ext>
            </a:extLst>
          </p:cNvPr>
          <p:cNvSpPr txBox="1"/>
          <p:nvPr/>
        </p:nvSpPr>
        <p:spPr>
          <a:xfrm>
            <a:off x="262759" y="1206580"/>
            <a:ext cx="1206082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latin typeface="Century Gothic" panose="020B0502020202020204" pitchFamily="34" charset="0"/>
                <a:ea typeface="Segoe UI Symbol" panose="020B0502040204020203" pitchFamily="34" charset="0"/>
              </a:rPr>
              <a:t>Métodos de apoio interno também podem ser </a:t>
            </a:r>
            <a:r>
              <a:rPr lang="pt-BR" sz="6600" b="1" i="1" dirty="0">
                <a:latin typeface="Century Gothic" panose="020B0502020202020204" pitchFamily="34" charset="0"/>
                <a:ea typeface="Segoe UI Symbol" panose="020B0502040204020203" pitchFamily="34" charset="0"/>
              </a:rPr>
              <a:t>privados</a:t>
            </a:r>
          </a:p>
        </p:txBody>
      </p:sp>
      <p:pic>
        <p:nvPicPr>
          <p:cNvPr id="6146" name="Picture 2" descr="Hiding From the World. There are many people who are hiding… | by Deborah  Kristina | Medium">
            <a:extLst>
              <a:ext uri="{FF2B5EF4-FFF2-40B4-BE49-F238E27FC236}">
                <a16:creationId xmlns:a16="http://schemas.microsoft.com/office/drawing/2014/main" id="{A8FF438E-AF1F-814E-BECB-05E08AE266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4283" y="3626197"/>
            <a:ext cx="5286283" cy="2969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38547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80214C85-4602-A64F-8A18-B940445EC2CA}"/>
              </a:ext>
            </a:extLst>
          </p:cNvPr>
          <p:cNvSpPr txBox="1"/>
          <p:nvPr/>
        </p:nvSpPr>
        <p:spPr>
          <a:xfrm>
            <a:off x="231227" y="1859339"/>
            <a:ext cx="1206082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latin typeface="Century Gothic" panose="020B0502020202020204" pitchFamily="34" charset="0"/>
                <a:ea typeface="Segoe UI Symbol" panose="020B0502040204020203" pitchFamily="34" charset="0"/>
              </a:rPr>
              <a:t>Deve possuir um conjunto de métodos </a:t>
            </a:r>
            <a:r>
              <a:rPr lang="pt-BR" sz="6600" b="1" i="1" dirty="0">
                <a:latin typeface="Century Gothic" panose="020B0502020202020204" pitchFamily="34" charset="0"/>
                <a:ea typeface="Segoe UI Symbol" panose="020B0502040204020203" pitchFamily="34" charset="0"/>
              </a:rPr>
              <a:t>públicos</a:t>
            </a:r>
            <a:r>
              <a:rPr lang="pt-BR" sz="6600" dirty="0">
                <a:latin typeface="Century Gothic" panose="020B0502020202020204" pitchFamily="34" charset="0"/>
                <a:ea typeface="Segoe UI Symbol" panose="020B0502040204020203" pitchFamily="34" charset="0"/>
              </a:rPr>
              <a:t>, definindo a API!</a:t>
            </a:r>
          </a:p>
        </p:txBody>
      </p:sp>
    </p:spTree>
    <p:extLst>
      <p:ext uri="{BB962C8B-B14F-4D97-AF65-F5344CB8AC3E}">
        <p14:creationId xmlns:p14="http://schemas.microsoft.com/office/powerpoint/2010/main" val="33053425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80214C85-4602-A64F-8A18-B940445EC2CA}"/>
              </a:ext>
            </a:extLst>
          </p:cNvPr>
          <p:cNvSpPr txBox="1"/>
          <p:nvPr/>
        </p:nvSpPr>
        <p:spPr>
          <a:xfrm>
            <a:off x="238279" y="1163156"/>
            <a:ext cx="1206082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latin typeface="Century Gothic" panose="020B0502020202020204" pitchFamily="34" charset="0"/>
                <a:ea typeface="Segoe UI Symbol" panose="020B0502040204020203" pitchFamily="34" charset="0"/>
              </a:rPr>
              <a:t>Código externo que usa os métodos públicos são chamados </a:t>
            </a:r>
            <a:r>
              <a:rPr lang="pt-BR" sz="6600" b="1" i="1" dirty="0">
                <a:latin typeface="Century Gothic" panose="020B0502020202020204" pitchFamily="34" charset="0"/>
                <a:ea typeface="Segoe UI Symbol" panose="020B0502040204020203" pitchFamily="34" charset="0"/>
              </a:rPr>
              <a:t>clientes!</a:t>
            </a:r>
            <a:endParaRPr lang="pt-BR" sz="6600" dirty="0">
              <a:latin typeface="Century Gothic" panose="020B0502020202020204" pitchFamily="34" charset="0"/>
              <a:ea typeface="Segoe UI Symbol" panose="020B0502040204020203" pitchFamily="34" charset="0"/>
            </a:endParaRPr>
          </a:p>
        </p:txBody>
      </p:sp>
      <p:pic>
        <p:nvPicPr>
          <p:cNvPr id="3" name="Picture 2" descr="Representante comercial e a expansão do negócio - Jornal da Orla">
            <a:extLst>
              <a:ext uri="{FF2B5EF4-FFF2-40B4-BE49-F238E27FC236}">
                <a16:creationId xmlns:a16="http://schemas.microsoft.com/office/drawing/2014/main" id="{21DC10B8-C9AC-5840-AAC4-1A6A999981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9447" y="4125183"/>
            <a:ext cx="4237133" cy="2648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7801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80214C85-4602-A64F-8A18-B940445EC2CA}"/>
              </a:ext>
            </a:extLst>
          </p:cNvPr>
          <p:cNvSpPr txBox="1"/>
          <p:nvPr/>
        </p:nvSpPr>
        <p:spPr>
          <a:xfrm>
            <a:off x="299345" y="1305342"/>
            <a:ext cx="1206082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latin typeface="Century Gothic" panose="020B0502020202020204" pitchFamily="34" charset="0"/>
                <a:ea typeface="Segoe UI Symbol" panose="020B0502040204020203" pitchFamily="34" charset="0"/>
              </a:rPr>
              <a:t>A interface é a parte visível, por isso sua importância.</a:t>
            </a:r>
          </a:p>
        </p:txBody>
      </p:sp>
      <p:pic>
        <p:nvPicPr>
          <p:cNvPr id="3074" name="Picture 2" descr="Verizon's Visible is trying to build a brand in a crowded prepaid market |  FierceWireless">
            <a:extLst>
              <a:ext uri="{FF2B5EF4-FFF2-40B4-BE49-F238E27FC236}">
                <a16:creationId xmlns:a16="http://schemas.microsoft.com/office/drawing/2014/main" id="{FE6390D3-774B-6943-A426-7872DAB8CE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5655" y="3567517"/>
            <a:ext cx="5255172" cy="3054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11987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80214C85-4602-A64F-8A18-B940445EC2CA}"/>
              </a:ext>
            </a:extLst>
          </p:cNvPr>
          <p:cNvSpPr txBox="1"/>
          <p:nvPr/>
        </p:nvSpPr>
        <p:spPr>
          <a:xfrm>
            <a:off x="609600" y="2005366"/>
            <a:ext cx="1206082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latin typeface="Century Gothic" panose="020B0502020202020204" pitchFamily="34" charset="0"/>
                <a:ea typeface="Segoe UI Symbol" panose="020B0502040204020203" pitchFamily="34" charset="0"/>
              </a:rPr>
              <a:t>A parte visível deve ser estável, pois mudanças impactam todos os clientes</a:t>
            </a:r>
          </a:p>
        </p:txBody>
      </p:sp>
    </p:spTree>
    <p:extLst>
      <p:ext uri="{BB962C8B-B14F-4D97-AF65-F5344CB8AC3E}">
        <p14:creationId xmlns:p14="http://schemas.microsoft.com/office/powerpoint/2010/main" val="41010683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80214C85-4602-A64F-8A18-B940445EC2CA}"/>
              </a:ext>
            </a:extLst>
          </p:cNvPr>
          <p:cNvSpPr txBox="1"/>
          <p:nvPr/>
        </p:nvSpPr>
        <p:spPr>
          <a:xfrm>
            <a:off x="2401455" y="2604774"/>
            <a:ext cx="734262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 err="1">
                <a:latin typeface="Century Gothic" panose="020B0502020202020204" pitchFamily="34" charset="0"/>
                <a:ea typeface="Segoe UI Symbol" panose="020B0502040204020203" pitchFamily="34" charset="0"/>
              </a:rPr>
              <a:t>Getter</a:t>
            </a:r>
            <a:r>
              <a:rPr lang="pt-BR" sz="6600" dirty="0">
                <a:latin typeface="Century Gothic" panose="020B0502020202020204" pitchFamily="34" charset="0"/>
                <a:ea typeface="Segoe UI Symbol" panose="020B0502040204020203" pitchFamily="34" charset="0"/>
              </a:rPr>
              <a:t> e </a:t>
            </a:r>
            <a:r>
              <a:rPr lang="pt-BR" sz="6600" dirty="0" err="1">
                <a:latin typeface="Century Gothic" panose="020B0502020202020204" pitchFamily="34" charset="0"/>
                <a:ea typeface="Segoe UI Symbol" panose="020B0502040204020203" pitchFamily="34" charset="0"/>
              </a:rPr>
              <a:t>Setters</a:t>
            </a:r>
            <a:endParaRPr lang="pt-BR" sz="6600" dirty="0">
              <a:latin typeface="Century Gothic" panose="020B0502020202020204" pitchFamily="34" charset="0"/>
              <a:ea typeface="Segoe UI Symbol" panose="020B0502040204020203" pitchFamily="34" charset="0"/>
            </a:endParaRPr>
          </a:p>
          <a:p>
            <a:endParaRPr lang="pt-BR" sz="6600" dirty="0">
              <a:latin typeface="Century Gothic" panose="020B0502020202020204" pitchFamily="34" charset="0"/>
              <a:ea typeface="Segoe UI Symbol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09852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80214C85-4602-A64F-8A18-B940445EC2CA}"/>
              </a:ext>
            </a:extLst>
          </p:cNvPr>
          <p:cNvSpPr txBox="1"/>
          <p:nvPr/>
        </p:nvSpPr>
        <p:spPr>
          <a:xfrm>
            <a:off x="131180" y="764712"/>
            <a:ext cx="1206082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dirty="0" err="1">
                <a:latin typeface="Century Gothic" panose="020B0502020202020204" pitchFamily="34" charset="0"/>
                <a:ea typeface="Segoe UI Symbol" panose="020B0502040204020203" pitchFamily="34" charset="0"/>
              </a:rPr>
              <a:t>IDEs</a:t>
            </a:r>
            <a:r>
              <a:rPr lang="pt-BR" sz="6000" dirty="0">
                <a:latin typeface="Century Gothic" panose="020B0502020202020204" pitchFamily="34" charset="0"/>
                <a:ea typeface="Segoe UI Symbol" panose="020B0502040204020203" pitchFamily="34" charset="0"/>
              </a:rPr>
              <a:t> já possuem atalho para sua criação</a:t>
            </a:r>
          </a:p>
        </p:txBody>
      </p:sp>
      <p:pic>
        <p:nvPicPr>
          <p:cNvPr id="14338" name="Picture 2" descr="Eclipse IDE: como instalar para programar em Java (Windows) - Algol.dev">
            <a:extLst>
              <a:ext uri="{FF2B5EF4-FFF2-40B4-BE49-F238E27FC236}">
                <a16:creationId xmlns:a16="http://schemas.microsoft.com/office/drawing/2014/main" id="{09A911E5-AE99-2D47-951F-AA653B693F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2211" y="2078421"/>
            <a:ext cx="3010611" cy="325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>
            <a:extLst>
              <a:ext uri="{FF2B5EF4-FFF2-40B4-BE49-F238E27FC236}">
                <a16:creationId xmlns:a16="http://schemas.microsoft.com/office/drawing/2014/main" id="{D4445EAB-ADBD-DB46-9186-C5F9F39DB8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9223" y="2075793"/>
            <a:ext cx="2895600" cy="289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27395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80214C85-4602-A64F-8A18-B940445EC2CA}"/>
              </a:ext>
            </a:extLst>
          </p:cNvPr>
          <p:cNvSpPr txBox="1"/>
          <p:nvPr/>
        </p:nvSpPr>
        <p:spPr>
          <a:xfrm>
            <a:off x="3489434" y="302690"/>
            <a:ext cx="82085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dirty="0">
                <a:latin typeface="Century Gothic" panose="020B0502020202020204" pitchFamily="34" charset="0"/>
                <a:ea typeface="Segoe UI Symbol" panose="020B0502040204020203" pitchFamily="34" charset="0"/>
              </a:rPr>
              <a:t>Como implementar?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F1D66D2-416F-8548-9E16-716CDE876A95}"/>
              </a:ext>
            </a:extLst>
          </p:cNvPr>
          <p:cNvSpPr/>
          <p:nvPr/>
        </p:nvSpPr>
        <p:spPr>
          <a:xfrm>
            <a:off x="406401" y="1607999"/>
            <a:ext cx="1178559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3600" dirty="0">
                <a:solidFill>
                  <a:srgbClr val="055ABE"/>
                </a:solidFill>
                <a:latin typeface="Century Gothic" panose="020B0502020202020204" pitchFamily="34" charset="0"/>
              </a:rPr>
              <a:t>Quebrar o problema inicial em partes menores. </a:t>
            </a:r>
            <a:r>
              <a:rPr lang="pt-BR" sz="3600" dirty="0">
                <a:solidFill>
                  <a:srgbClr val="111111"/>
                </a:solidFill>
                <a:latin typeface="Century Gothic" panose="020B0502020202020204" pitchFamily="34" charset="0"/>
              </a:rPr>
              <a:t>Cada uma das partes pode ser implementada de forma independente.</a:t>
            </a:r>
          </a:p>
        </p:txBody>
      </p:sp>
      <p:pic>
        <p:nvPicPr>
          <p:cNvPr id="5122" name="Picture 2" descr="PUZZLE: qual é o significado e a tradução de &quot;PUZZLE&quot;?">
            <a:extLst>
              <a:ext uri="{FF2B5EF4-FFF2-40B4-BE49-F238E27FC236}">
                <a16:creationId xmlns:a16="http://schemas.microsoft.com/office/drawing/2014/main" id="{0FF23D97-63AE-0F4E-8034-364703EFE8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7266" y="3495675"/>
            <a:ext cx="5977467" cy="3362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02003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80214C85-4602-A64F-8A18-B940445EC2CA}"/>
              </a:ext>
            </a:extLst>
          </p:cNvPr>
          <p:cNvSpPr txBox="1"/>
          <p:nvPr/>
        </p:nvSpPr>
        <p:spPr>
          <a:xfrm>
            <a:off x="966952" y="659900"/>
            <a:ext cx="101916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latin typeface="Century Gothic" panose="020B0502020202020204" pitchFamily="34" charset="0"/>
                <a:ea typeface="Segoe UI Symbol" panose="020B0502040204020203" pitchFamily="34" charset="0"/>
              </a:rPr>
              <a:t>Devemos criar “</a:t>
            </a:r>
            <a:r>
              <a:rPr lang="pt-BR" sz="6600" dirty="0" err="1">
                <a:latin typeface="Century Gothic" panose="020B0502020202020204" pitchFamily="34" charset="0"/>
                <a:ea typeface="Segoe UI Symbol" panose="020B0502040204020203" pitchFamily="34" charset="0"/>
              </a:rPr>
              <a:t>getters</a:t>
            </a:r>
            <a:r>
              <a:rPr lang="pt-BR" sz="6600" dirty="0">
                <a:latin typeface="Century Gothic" panose="020B0502020202020204" pitchFamily="34" charset="0"/>
                <a:ea typeface="Segoe UI Symbol" panose="020B0502040204020203" pitchFamily="34" charset="0"/>
              </a:rPr>
              <a:t> e </a:t>
            </a:r>
            <a:r>
              <a:rPr lang="pt-BR" sz="6600" dirty="0" err="1">
                <a:latin typeface="Century Gothic" panose="020B0502020202020204" pitchFamily="34" charset="0"/>
                <a:ea typeface="Segoe UI Symbol" panose="020B0502040204020203" pitchFamily="34" charset="0"/>
              </a:rPr>
              <a:t>setters</a:t>
            </a:r>
            <a:r>
              <a:rPr lang="pt-BR" sz="6600" dirty="0">
                <a:latin typeface="Century Gothic" panose="020B0502020202020204" pitchFamily="34" charset="0"/>
                <a:ea typeface="Segoe UI Symbol" panose="020B0502040204020203" pitchFamily="34" charset="0"/>
              </a:rPr>
              <a:t>” como se o mundo fosse acabar?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7D6B1ECD-1456-7F43-9E9C-6DBB0A218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2255" y="3799222"/>
            <a:ext cx="3258520" cy="2932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55AF450-D6DB-DA4E-BBF1-E9BBE207F77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651" t="4947" r="9532" b="9032"/>
          <a:stretch/>
        </p:blipFill>
        <p:spPr>
          <a:xfrm>
            <a:off x="8870792" y="3550098"/>
            <a:ext cx="1747283" cy="3060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1503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80214C85-4602-A64F-8A18-B940445EC2CA}"/>
              </a:ext>
            </a:extLst>
          </p:cNvPr>
          <p:cNvSpPr txBox="1"/>
          <p:nvPr/>
        </p:nvSpPr>
        <p:spPr>
          <a:xfrm>
            <a:off x="241738" y="1185418"/>
            <a:ext cx="1206082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latin typeface="Century Gothic" panose="020B0502020202020204" pitchFamily="34" charset="0"/>
                <a:ea typeface="Segoe UI Symbol" panose="020B0502040204020203" pitchFamily="34" charset="0"/>
              </a:rPr>
              <a:t>Apenas se fizer sentido! Um “</a:t>
            </a:r>
            <a:r>
              <a:rPr lang="pt-BR" sz="6600" dirty="0" err="1">
                <a:latin typeface="Century Gothic" panose="020B0502020202020204" pitchFamily="34" charset="0"/>
                <a:ea typeface="Segoe UI Symbol" panose="020B0502040204020203" pitchFamily="34" charset="0"/>
              </a:rPr>
              <a:t>setter</a:t>
            </a:r>
            <a:r>
              <a:rPr lang="pt-BR" sz="6600" dirty="0">
                <a:latin typeface="Century Gothic" panose="020B0502020202020204" pitchFamily="34" charset="0"/>
                <a:ea typeface="Segoe UI Symbol" panose="020B0502040204020203" pitchFamily="34" charset="0"/>
              </a:rPr>
              <a:t>” </a:t>
            </a:r>
            <a:r>
              <a:rPr lang="pt-BR" sz="6600" i="1" dirty="0">
                <a:solidFill>
                  <a:srgbClr val="FF0000"/>
                </a:solidFill>
                <a:latin typeface="Century Gothic" panose="020B0502020202020204" pitchFamily="34" charset="0"/>
                <a:ea typeface="Segoe UI Symbol" panose="020B0502040204020203" pitchFamily="34" charset="0"/>
              </a:rPr>
              <a:t>é uma exposição</a:t>
            </a:r>
          </a:p>
        </p:txBody>
      </p:sp>
      <p:pic>
        <p:nvPicPr>
          <p:cNvPr id="5" name="Picture 4" descr="A person wearing a suit and tie&#10;&#10;Description automatically generated">
            <a:extLst>
              <a:ext uri="{FF2B5EF4-FFF2-40B4-BE49-F238E27FC236}">
                <a16:creationId xmlns:a16="http://schemas.microsoft.com/office/drawing/2014/main" id="{8F3F2C98-CC26-2645-A7B6-91C835B325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1423" y="3309076"/>
            <a:ext cx="4169153" cy="3392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2839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80214C85-4602-A64F-8A18-B940445EC2CA}"/>
              </a:ext>
            </a:extLst>
          </p:cNvPr>
          <p:cNvSpPr txBox="1"/>
          <p:nvPr/>
        </p:nvSpPr>
        <p:spPr>
          <a:xfrm>
            <a:off x="462455" y="1605831"/>
            <a:ext cx="1206082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latin typeface="Century Gothic" panose="020B0502020202020204" pitchFamily="34" charset="0"/>
                <a:ea typeface="Segoe UI Symbol" panose="020B0502040204020203" pitchFamily="34" charset="0"/>
              </a:rPr>
              <a:t>Faz sentido expor o “saldo” de um “Cliente”? </a:t>
            </a:r>
            <a:endParaRPr lang="pt-BR" sz="6600" i="1" dirty="0">
              <a:solidFill>
                <a:srgbClr val="FF0000"/>
              </a:solidFill>
              <a:latin typeface="Century Gothic" panose="020B0502020202020204" pitchFamily="34" charset="0"/>
              <a:ea typeface="Segoe UI Symbol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84814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80214C85-4602-A64F-8A18-B940445EC2CA}"/>
              </a:ext>
            </a:extLst>
          </p:cNvPr>
          <p:cNvSpPr txBox="1"/>
          <p:nvPr/>
        </p:nvSpPr>
        <p:spPr>
          <a:xfrm>
            <a:off x="420414" y="1090824"/>
            <a:ext cx="1206082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latin typeface="Century Gothic" panose="020B0502020202020204" pitchFamily="34" charset="0"/>
                <a:ea typeface="Segoe UI Symbol" panose="020B0502040204020203" pitchFamily="34" charset="0"/>
              </a:rPr>
              <a:t>Para leitura é adequado.</a:t>
            </a:r>
          </a:p>
        </p:txBody>
      </p:sp>
      <p:pic>
        <p:nvPicPr>
          <p:cNvPr id="3074" name="Picture 2" descr="Spongebob Squarepants reading book illustration, Cartoon Sponge Bob  transparent background PNG clipart | HiClipart">
            <a:extLst>
              <a:ext uri="{FF2B5EF4-FFF2-40B4-BE49-F238E27FC236}">
                <a16:creationId xmlns:a16="http://schemas.microsoft.com/office/drawing/2014/main" id="{CE4BE756-770B-1048-BF43-ABA5F001A0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735" b="98916" l="3375" r="96750">
                        <a14:foregroundMark x1="18750" y1="22892" x2="26875" y2="17470"/>
                        <a14:foregroundMark x1="26875" y1="17470" x2="66250" y2="11325"/>
                        <a14:foregroundMark x1="66250" y1="11325" x2="73750" y2="18675"/>
                        <a14:foregroundMark x1="73750" y1="18675" x2="80875" y2="47711"/>
                        <a14:foregroundMark x1="10500" y1="24940" x2="17125" y2="15783"/>
                        <a14:foregroundMark x1="17125" y1="15783" x2="27250" y2="12169"/>
                        <a14:foregroundMark x1="27250" y1="12169" x2="70375" y2="9157"/>
                        <a14:foregroundMark x1="70375" y1="9157" x2="78750" y2="3976"/>
                        <a14:foregroundMark x1="78750" y1="3976" x2="78750" y2="3855"/>
                        <a14:foregroundMark x1="47500" y1="32169" x2="23875" y2="33253"/>
                        <a14:foregroundMark x1="40375" y1="56386" x2="49875" y2="29277"/>
                        <a14:foregroundMark x1="49875" y1="29277" x2="50000" y2="28072"/>
                        <a14:foregroundMark x1="66500" y1="21807" x2="43750" y2="38072"/>
                        <a14:foregroundMark x1="43750" y1="38072" x2="43625" y2="38434"/>
                        <a14:foregroundMark x1="63000" y1="30120" x2="28500" y2="30482"/>
                        <a14:foregroundMark x1="29625" y1="29398" x2="29625" y2="29398"/>
                        <a14:foregroundMark x1="31000" y1="36386" x2="37750" y2="29036"/>
                        <a14:foregroundMark x1="37750" y1="29036" x2="27875" y2="30241"/>
                        <a14:foregroundMark x1="27875" y1="30241" x2="35625" y2="35301"/>
                        <a14:foregroundMark x1="35625" y1="35301" x2="35625" y2="35301"/>
                        <a14:foregroundMark x1="55375" y1="34940" x2="47500" y2="29639"/>
                        <a14:foregroundMark x1="47500" y1="29639" x2="57250" y2="29157"/>
                        <a14:foregroundMark x1="57250" y1="29157" x2="56875" y2="31446"/>
                        <a14:foregroundMark x1="51875" y1="40120" x2="42250" y2="38072"/>
                        <a14:foregroundMark x1="42250" y1="38072" x2="37500" y2="39157"/>
                        <a14:foregroundMark x1="52500" y1="25301" x2="51875" y2="23133"/>
                        <a14:foregroundMark x1="47500" y1="36988" x2="52250" y2="38795"/>
                        <a14:foregroundMark x1="50375" y1="49157" x2="52250" y2="50843"/>
                        <a14:foregroundMark x1="5875" y1="84458" x2="5875" y2="84458"/>
                        <a14:foregroundMark x1="3750" y1="80241" x2="3750" y2="80241"/>
                        <a14:foregroundMark x1="3375" y1="79277" x2="6250" y2="87229"/>
                        <a14:foregroundMark x1="92375" y1="75783" x2="94250" y2="85783"/>
                        <a14:foregroundMark x1="96750" y1="86867" x2="96000" y2="75060"/>
                        <a14:foregroundMark x1="86625" y1="52651" x2="86625" y2="52651"/>
                        <a14:foregroundMark x1="83375" y1="51566" x2="86000" y2="56747"/>
                        <a14:foregroundMark x1="70500" y1="48795" x2="59125" y2="53494"/>
                        <a14:foregroundMark x1="59125" y1="53494" x2="46750" y2="62651"/>
                        <a14:foregroundMark x1="19875" y1="52892" x2="36375" y2="60241"/>
                        <a14:foregroundMark x1="30625" y1="68193" x2="44250" y2="56024"/>
                        <a14:foregroundMark x1="16625" y1="65422" x2="27750" y2="54699"/>
                        <a14:foregroundMark x1="23500" y1="72651" x2="53250" y2="53253"/>
                        <a14:foregroundMark x1="50000" y1="77831" x2="59750" y2="45663"/>
                        <a14:foregroundMark x1="71250" y1="60241" x2="70875" y2="42169"/>
                        <a14:foregroundMark x1="68000" y1="43253" x2="51000" y2="59277"/>
                        <a14:foregroundMark x1="51000" y1="59277" x2="50000" y2="66386"/>
                        <a14:foregroundMark x1="24250" y1="66747" x2="21000" y2="57590"/>
                        <a14:foregroundMark x1="21000" y1="57590" x2="24250" y2="51928"/>
                        <a14:foregroundMark x1="34625" y1="90964" x2="51875" y2="93373"/>
                        <a14:foregroundMark x1="48250" y1="97952" x2="48625" y2="98916"/>
                        <a14:foregroundMark x1="45750" y1="87590" x2="26875" y2="68675"/>
                        <a14:foregroundMark x1="26875" y1="68675" x2="23250" y2="40723"/>
                        <a14:foregroundMark x1="23250" y1="40723" x2="28875" y2="32289"/>
                        <a14:foregroundMark x1="28875" y1="32289" x2="39750" y2="29759"/>
                        <a14:foregroundMark x1="39750" y1="29759" x2="61375" y2="31084"/>
                        <a14:foregroundMark x1="61375" y1="31084" x2="65875" y2="39036"/>
                        <a14:foregroundMark x1="65875" y1="39036" x2="68375" y2="41205"/>
                        <a14:foregroundMark x1="85625" y1="55060" x2="84875" y2="52651"/>
                        <a14:foregroundMark x1="87750" y1="55663" x2="87750" y2="55663"/>
                        <a14:foregroundMark x1="87000" y1="53976" x2="84500" y2="51928"/>
                        <a14:foregroundMark x1="84500" y1="51566" x2="87375" y2="53976"/>
                        <a14:foregroundMark x1="54375" y1="26265" x2="21375" y2="27711"/>
                        <a14:foregroundMark x1="30000" y1="30482" x2="49000" y2="36024"/>
                        <a14:foregroundMark x1="49000" y1="36024" x2="58750" y2="34458"/>
                        <a14:foregroundMark x1="58750" y1="34458" x2="59000" y2="33253"/>
                        <a14:foregroundMark x1="14500" y1="61566" x2="17750" y2="52651"/>
                        <a14:foregroundMark x1="27750" y1="72651" x2="38250" y2="53976"/>
                        <a14:foregroundMark x1="30000" y1="61928" x2="27750" y2="58072"/>
                        <a14:foregroundMark x1="46125" y1="67831" x2="69750" y2="46024"/>
                        <a14:foregroundMark x1="70125" y1="47711" x2="73000" y2="47349"/>
                        <a14:foregroundMark x1="44250" y1="63976" x2="53000" y2="58434"/>
                        <a14:foregroundMark x1="53000" y1="58434" x2="43625" y2="63494"/>
                        <a14:foregroundMark x1="43625" y1="63494" x2="53750" y2="60361"/>
                        <a14:foregroundMark x1="53750" y1="60361" x2="67250" y2="52169"/>
                        <a14:foregroundMark x1="67250" y1="52169" x2="64000" y2="54337"/>
                        <a14:foregroundMark x1="40750" y1="50843" x2="45000" y2="51205"/>
                        <a14:foregroundMark x1="87000" y1="52892" x2="88125" y2="5469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1816" y="2333256"/>
            <a:ext cx="3967992" cy="4116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16893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80214C85-4602-A64F-8A18-B940445EC2CA}"/>
              </a:ext>
            </a:extLst>
          </p:cNvPr>
          <p:cNvSpPr txBox="1"/>
          <p:nvPr/>
        </p:nvSpPr>
        <p:spPr>
          <a:xfrm>
            <a:off x="312787" y="891787"/>
            <a:ext cx="1206082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latin typeface="Century Gothic" panose="020B0502020202020204" pitchFamily="34" charset="0"/>
                <a:ea typeface="Segoe UI Symbol" panose="020B0502040204020203" pitchFamily="34" charset="0"/>
              </a:rPr>
              <a:t>Para a escrita, o mais adequado deveria ser manipular através de outras chamadas!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DD3345-AFE5-18E0-D321-4447495308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40" y="3200111"/>
            <a:ext cx="6186652" cy="1384038"/>
          </a:xfrm>
          <a:prstGeom prst="rect">
            <a:avLst/>
          </a:prstGeom>
        </p:spPr>
      </p:pic>
      <p:sp>
        <p:nvSpPr>
          <p:cNvPr id="3" name="Right Arrow 2">
            <a:extLst>
              <a:ext uri="{FF2B5EF4-FFF2-40B4-BE49-F238E27FC236}">
                <a16:creationId xmlns:a16="http://schemas.microsoft.com/office/drawing/2014/main" id="{6C151CE0-3C76-1747-8BC7-E9E05726FD4F}"/>
              </a:ext>
            </a:extLst>
          </p:cNvPr>
          <p:cNvSpPr/>
          <p:nvPr/>
        </p:nvSpPr>
        <p:spPr>
          <a:xfrm rot="5400000">
            <a:off x="5778101" y="4859023"/>
            <a:ext cx="903921" cy="685433"/>
          </a:xfrm>
          <a:prstGeom prst="rightArrow">
            <a:avLst>
              <a:gd name="adj1" fmla="val 64823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F5A0FE4-7F5E-4010-826D-6593A0B23B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8907" y="5819331"/>
            <a:ext cx="6228580" cy="903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42960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80214C85-4602-A64F-8A18-B940445EC2CA}"/>
              </a:ext>
            </a:extLst>
          </p:cNvPr>
          <p:cNvSpPr txBox="1"/>
          <p:nvPr/>
        </p:nvSpPr>
        <p:spPr>
          <a:xfrm>
            <a:off x="3941380" y="0"/>
            <a:ext cx="67056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latin typeface="Century Gothic" panose="020B0502020202020204" pitchFamily="34" charset="0"/>
                <a:ea typeface="Segoe UI Symbol" panose="020B0502040204020203" pitchFamily="34" charset="0"/>
              </a:rPr>
              <a:t>3. Coesão</a:t>
            </a:r>
          </a:p>
        </p:txBody>
      </p:sp>
      <p:pic>
        <p:nvPicPr>
          <p:cNvPr id="1026" name="Picture 2" descr="You Had One Job | Know Your Meme">
            <a:extLst>
              <a:ext uri="{FF2B5EF4-FFF2-40B4-BE49-F238E27FC236}">
                <a16:creationId xmlns:a16="http://schemas.microsoft.com/office/drawing/2014/main" id="{F44629B9-4CE2-134A-A009-E7E3BC7A7A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0410" y="1107996"/>
            <a:ext cx="7620000" cy="558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77072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EC5A0B2-3C1D-F041-B1C5-1140D3198881}"/>
              </a:ext>
            </a:extLst>
          </p:cNvPr>
          <p:cNvSpPr/>
          <p:nvPr/>
        </p:nvSpPr>
        <p:spPr>
          <a:xfrm>
            <a:off x="346844" y="2123089"/>
            <a:ext cx="6484882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3200" dirty="0">
                <a:solidFill>
                  <a:srgbClr val="111111"/>
                </a:solidFill>
                <a:latin typeface="Century Gothic" panose="020B0502020202020204" pitchFamily="34" charset="0"/>
              </a:rPr>
              <a:t>Toda classe deve implementar uma única funcionalidade ou serviço. Todos os métodos e membros de uma classe devem atuar para implementar essa funcionalidade</a:t>
            </a:r>
            <a:endParaRPr lang="pt-BR" sz="3200" dirty="0">
              <a:latin typeface="Century Gothic" panose="020B0502020202020204" pitchFamily="34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48169B6-091F-7A49-B347-FFDC2BDCB6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686" y="1765739"/>
            <a:ext cx="5243314" cy="4550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462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490C669-3F7F-3344-B31A-C2D376F8FA97}"/>
              </a:ext>
            </a:extLst>
          </p:cNvPr>
          <p:cNvSpPr/>
          <p:nvPr/>
        </p:nvSpPr>
        <p:spPr>
          <a:xfrm>
            <a:off x="330025" y="1123058"/>
            <a:ext cx="6221534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600" dirty="0">
                <a:solidFill>
                  <a:srgbClr val="055ABE"/>
                </a:solidFill>
                <a:latin typeface="Century Gothic" panose="020B0502020202020204" pitchFamily="34" charset="0"/>
              </a:rPr>
              <a:t>Facilita a implementação,   entendimento e manutenção.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600" dirty="0">
                <a:solidFill>
                  <a:srgbClr val="111111"/>
                </a:solidFill>
                <a:latin typeface="Century Gothic" panose="020B0502020202020204" pitchFamily="34" charset="0"/>
              </a:rPr>
              <a:t>Facilita a alocação de um </a:t>
            </a:r>
            <a:r>
              <a:rPr lang="pt-BR" sz="3600" dirty="0">
                <a:solidFill>
                  <a:srgbClr val="055ABE"/>
                </a:solidFill>
                <a:latin typeface="Century Gothic" panose="020B0502020202020204" pitchFamily="34" charset="0"/>
              </a:rPr>
              <a:t>único responsável por manter uma classe.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600" dirty="0">
                <a:solidFill>
                  <a:srgbClr val="111111"/>
                </a:solidFill>
                <a:latin typeface="Century Gothic" panose="020B0502020202020204" pitchFamily="34" charset="0"/>
              </a:rPr>
              <a:t>Torna a classe </a:t>
            </a:r>
            <a:r>
              <a:rPr lang="pt-BR" sz="3600" dirty="0">
                <a:solidFill>
                  <a:srgbClr val="055ABE"/>
                </a:solidFill>
                <a:latin typeface="Century Gothic" panose="020B0502020202020204" pitchFamily="34" charset="0"/>
              </a:rPr>
              <a:t>testável</a:t>
            </a:r>
            <a:br>
              <a:rPr lang="pt-BR" sz="3600" dirty="0">
                <a:latin typeface="Century Gothic" panose="020B0502020202020204" pitchFamily="34" charset="0"/>
              </a:rPr>
            </a:br>
            <a:endParaRPr lang="pt-BR" sz="3600" dirty="0">
              <a:latin typeface="Century Gothic" panose="020B0502020202020204" pitchFamily="34" charset="0"/>
            </a:endParaRPr>
          </a:p>
        </p:txBody>
      </p:sp>
      <p:pic>
        <p:nvPicPr>
          <p:cNvPr id="3074" name="Picture 2" descr="Green thumbs up illustration, Thumb signal Green, Thumbs Up down, hand,  logo png | PNGEgg">
            <a:extLst>
              <a:ext uri="{FF2B5EF4-FFF2-40B4-BE49-F238E27FC236}">
                <a16:creationId xmlns:a16="http://schemas.microsoft.com/office/drawing/2014/main" id="{7E5D3800-1B9A-A143-B9CB-20056A1F87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053" t="11494" r="26639"/>
          <a:stretch/>
        </p:blipFill>
        <p:spPr bwMode="auto">
          <a:xfrm>
            <a:off x="6632329" y="457940"/>
            <a:ext cx="2737643" cy="2971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JUnit Logo - LogoDix">
            <a:extLst>
              <a:ext uri="{FF2B5EF4-FFF2-40B4-BE49-F238E27FC236}">
                <a16:creationId xmlns:a16="http://schemas.microsoft.com/office/drawing/2014/main" id="{0089596C-79D5-C44E-9014-EE692FEEDC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868"/>
          <a:stretch/>
        </p:blipFill>
        <p:spPr bwMode="auto">
          <a:xfrm>
            <a:off x="6551559" y="3891183"/>
            <a:ext cx="4277710" cy="1742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49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Sad meme Blank Template - Imgflip">
            <a:extLst>
              <a:ext uri="{FF2B5EF4-FFF2-40B4-BE49-F238E27FC236}">
                <a16:creationId xmlns:a16="http://schemas.microsoft.com/office/drawing/2014/main" id="{97A5BA3F-07FA-FA4D-8A2A-9066AC3F65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5573" y="1460727"/>
            <a:ext cx="3273552" cy="278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A69AE93-E9A7-3E43-BE90-9984A6F0341C}"/>
              </a:ext>
            </a:extLst>
          </p:cNvPr>
          <p:cNvSpPr txBox="1"/>
          <p:nvPr/>
        </p:nvSpPr>
        <p:spPr>
          <a:xfrm>
            <a:off x="4645573" y="4581564"/>
            <a:ext cx="327355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latin typeface="Century Gothic" panose="020B0502020202020204" pitchFamily="34" charset="0"/>
              </a:rPr>
              <a:t>Exemplo Triste</a:t>
            </a:r>
          </a:p>
        </p:txBody>
      </p:sp>
    </p:spTree>
    <p:extLst>
      <p:ext uri="{BB962C8B-B14F-4D97-AF65-F5344CB8AC3E}">
        <p14:creationId xmlns:p14="http://schemas.microsoft.com/office/powerpoint/2010/main" val="74668052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94F9DDC-FC83-1144-9C55-58D673C73E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3755" y="1654736"/>
            <a:ext cx="8992183" cy="3945890"/>
          </a:xfrm>
          <a:prstGeom prst="rect">
            <a:avLst/>
          </a:prstGeom>
        </p:spPr>
      </p:pic>
      <p:sp>
        <p:nvSpPr>
          <p:cNvPr id="9" name="Oval Callout 8">
            <a:extLst>
              <a:ext uri="{FF2B5EF4-FFF2-40B4-BE49-F238E27FC236}">
                <a16:creationId xmlns:a16="http://schemas.microsoft.com/office/drawing/2014/main" id="{D2D0D4BB-3EE4-1F41-A4AD-9093FFCBF2F5}"/>
              </a:ext>
            </a:extLst>
          </p:cNvPr>
          <p:cNvSpPr/>
          <p:nvPr/>
        </p:nvSpPr>
        <p:spPr>
          <a:xfrm>
            <a:off x="7111920" y="4605155"/>
            <a:ext cx="2558101" cy="1381431"/>
          </a:xfrm>
          <a:prstGeom prst="wedgeEllipseCallout">
            <a:avLst>
              <a:gd name="adj1" fmla="val 57328"/>
              <a:gd name="adj2" fmla="val 40015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>
                <a:solidFill>
                  <a:schemeClr val="tx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Nooossaaa</a:t>
            </a:r>
            <a:r>
              <a:rPr lang="pt-BR" dirty="0">
                <a:solidFill>
                  <a:schemeClr val="tx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, que método coeso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5CD9561-85D8-E547-92F7-E1E093BDF65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2329" b="97945" l="10000" r="91852">
                        <a14:foregroundMark x1="47037" y1="25342" x2="77037" y2="26027"/>
                        <a14:foregroundMark x1="15926" y1="42808" x2="20000" y2="55822"/>
                        <a14:foregroundMark x1="20000" y1="55822" x2="28519" y2="68151"/>
                        <a14:foregroundMark x1="28519" y1="68151" x2="41852" y2="76712"/>
                        <a14:foregroundMark x1="41852" y1="76712" x2="56296" y2="81164"/>
                        <a14:foregroundMark x1="56296" y1="81164" x2="65556" y2="90753"/>
                        <a14:foregroundMark x1="65556" y1="90753" x2="65556" y2="90753"/>
                        <a14:foregroundMark x1="74444" y1="83562" x2="84074" y2="94521"/>
                        <a14:foregroundMark x1="84074" y1="94521" x2="84444" y2="94521"/>
                        <a14:foregroundMark x1="68519" y1="77397" x2="68519" y2="77397"/>
                        <a14:foregroundMark x1="64815" y1="72603" x2="62222" y2="81507"/>
                        <a14:foregroundMark x1="57407" y1="71233" x2="54815" y2="80137"/>
                        <a14:foregroundMark x1="53704" y1="71575" x2="50741" y2="79795"/>
                        <a14:foregroundMark x1="68889" y1="70548" x2="70741" y2="78082"/>
                        <a14:foregroundMark x1="61481" y1="71233" x2="60000" y2="60616"/>
                        <a14:foregroundMark x1="55185" y1="71233" x2="55185" y2="60959"/>
                        <a14:foregroundMark x1="62222" y1="71918" x2="65556" y2="61644"/>
                        <a14:foregroundMark x1="42593" y1="53425" x2="48889" y2="37671"/>
                        <a14:foregroundMark x1="52963" y1="56164" x2="61111" y2="40068"/>
                        <a14:foregroundMark x1="56296" y1="12671" x2="56296" y2="12671"/>
                        <a14:foregroundMark x1="92222" y1="39726" x2="92222" y2="39726"/>
                        <a14:foregroundMark x1="63704" y1="41438" x2="64815" y2="53425"/>
                        <a14:foregroundMark x1="44444" y1="42808" x2="40741" y2="51027"/>
                        <a14:foregroundMark x1="10370" y1="43151" x2="10370" y2="43151"/>
                        <a14:foregroundMark x1="17407" y1="41438" x2="17407" y2="41438"/>
                        <a14:foregroundMark x1="12963" y1="46918" x2="18148" y2="40411"/>
                        <a14:foregroundMark x1="34815" y1="30479" x2="42222" y2="39041"/>
                        <a14:foregroundMark x1="44444" y1="27740" x2="48889" y2="38699"/>
                        <a14:foregroundMark x1="60741" y1="83562" x2="61111" y2="94178"/>
                        <a14:foregroundMark x1="44074" y1="80137" x2="52963" y2="90411"/>
                        <a14:foregroundMark x1="52963" y1="90411" x2="54444" y2="94178"/>
                        <a14:foregroundMark x1="46667" y1="96575" x2="59630" y2="91438"/>
                        <a14:foregroundMark x1="59630" y1="91438" x2="64444" y2="86986"/>
                        <a14:foregroundMark x1="56667" y1="96575" x2="72593" y2="92123"/>
                        <a14:foregroundMark x1="72593" y1="92123" x2="75926" y2="88014"/>
                        <a14:foregroundMark x1="58519" y1="96575" x2="74074" y2="96575"/>
                        <a14:foregroundMark x1="74074" y1="96575" x2="78519" y2="94863"/>
                        <a14:foregroundMark x1="49259" y1="98630" x2="64444" y2="97603"/>
                        <a14:foregroundMark x1="64444" y1="97603" x2="73333" y2="97945"/>
                      </a14:backgroundRemoval>
                    </a14:imgEffect>
                  </a14:imgLayer>
                </a14:imgProps>
              </a:ext>
            </a:extLst>
          </a:blip>
          <a:srcRect l="8967" t="7710"/>
          <a:stretch/>
        </p:blipFill>
        <p:spPr>
          <a:xfrm>
            <a:off x="9923019" y="5295870"/>
            <a:ext cx="1424763" cy="156213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2DCDB19-A26C-484B-8558-021F42525CC3}"/>
              </a:ext>
            </a:extLst>
          </p:cNvPr>
          <p:cNvSpPr/>
          <p:nvPr/>
        </p:nvSpPr>
        <p:spPr>
          <a:xfrm>
            <a:off x="1954719" y="2606245"/>
            <a:ext cx="6299844" cy="174919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17877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80214C85-4602-A64F-8A18-B940445EC2CA}"/>
              </a:ext>
            </a:extLst>
          </p:cNvPr>
          <p:cNvSpPr txBox="1"/>
          <p:nvPr/>
        </p:nvSpPr>
        <p:spPr>
          <a:xfrm>
            <a:off x="3520967" y="46317"/>
            <a:ext cx="684223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latin typeface="Century Gothic" panose="020B0502020202020204" pitchFamily="34" charset="0"/>
                <a:ea typeface="Segoe UI Symbol" panose="020B0502040204020203" pitchFamily="34" charset="0"/>
              </a:rPr>
              <a:t>Qual o desafio?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F1D66D2-416F-8548-9E16-716CDE876A95}"/>
              </a:ext>
            </a:extLst>
          </p:cNvPr>
          <p:cNvSpPr/>
          <p:nvPr/>
        </p:nvSpPr>
        <p:spPr>
          <a:xfrm>
            <a:off x="735724" y="1691492"/>
            <a:ext cx="12192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3600" dirty="0">
                <a:solidFill>
                  <a:srgbClr val="111111"/>
                </a:solidFill>
                <a:latin typeface="Century Gothic" panose="020B0502020202020204" pitchFamily="34" charset="0"/>
              </a:rPr>
              <a:t>O grande inimigo é a </a:t>
            </a:r>
            <a:r>
              <a:rPr lang="pt-BR" sz="3600" b="1" dirty="0">
                <a:solidFill>
                  <a:srgbClr val="055ABE"/>
                </a:solidFill>
                <a:latin typeface="Century Gothic" panose="020B0502020202020204" pitchFamily="34" charset="0"/>
              </a:rPr>
              <a:t>complexidade</a:t>
            </a:r>
            <a:r>
              <a:rPr lang="pt-BR" sz="3600" b="1" dirty="0">
                <a:solidFill>
                  <a:srgbClr val="111111"/>
                </a:solidFill>
                <a:latin typeface="Century Gothic" panose="020B0502020202020204" pitchFamily="34" charset="0"/>
              </a:rPr>
              <a:t>,</a:t>
            </a:r>
            <a:r>
              <a:rPr lang="pt-BR" sz="3600" dirty="0">
                <a:solidFill>
                  <a:srgbClr val="111111"/>
                </a:solidFill>
                <a:latin typeface="Century Gothic" panose="020B0502020202020204" pitchFamily="34" charset="0"/>
              </a:rPr>
              <a:t> por isso a quebra de tarefas é uma questão fundamental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A92D9B-E16A-F546-8834-6318E0E278E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2329" b="97945" l="10000" r="91852">
                        <a14:foregroundMark x1="47037" y1="25342" x2="77037" y2="26027"/>
                        <a14:foregroundMark x1="15926" y1="42808" x2="20000" y2="55822"/>
                        <a14:foregroundMark x1="20000" y1="55822" x2="28519" y2="68151"/>
                        <a14:foregroundMark x1="28519" y1="68151" x2="41852" y2="76712"/>
                        <a14:foregroundMark x1="41852" y1="76712" x2="56296" y2="81164"/>
                        <a14:foregroundMark x1="56296" y1="81164" x2="65556" y2="90753"/>
                        <a14:foregroundMark x1="65556" y1="90753" x2="65556" y2="90753"/>
                        <a14:foregroundMark x1="74444" y1="83562" x2="84074" y2="94521"/>
                        <a14:foregroundMark x1="84074" y1="94521" x2="84444" y2="94521"/>
                        <a14:foregroundMark x1="68519" y1="77397" x2="68519" y2="77397"/>
                        <a14:foregroundMark x1="64815" y1="72603" x2="62222" y2="81507"/>
                        <a14:foregroundMark x1="57407" y1="71233" x2="54815" y2="80137"/>
                        <a14:foregroundMark x1="53704" y1="71575" x2="50741" y2="79795"/>
                        <a14:foregroundMark x1="68889" y1="70548" x2="70741" y2="78082"/>
                        <a14:foregroundMark x1="61481" y1="71233" x2="60000" y2="60616"/>
                        <a14:foregroundMark x1="55185" y1="71233" x2="55185" y2="60959"/>
                        <a14:foregroundMark x1="62222" y1="71918" x2="65556" y2="61644"/>
                        <a14:foregroundMark x1="42593" y1="53425" x2="48889" y2="37671"/>
                        <a14:foregroundMark x1="52963" y1="56164" x2="61111" y2="40068"/>
                        <a14:foregroundMark x1="56296" y1="12671" x2="56296" y2="12671"/>
                        <a14:foregroundMark x1="92222" y1="39726" x2="92222" y2="39726"/>
                        <a14:foregroundMark x1="63704" y1="41438" x2="64815" y2="53425"/>
                        <a14:foregroundMark x1="44444" y1="42808" x2="40741" y2="51027"/>
                        <a14:foregroundMark x1="10370" y1="43151" x2="10370" y2="43151"/>
                        <a14:foregroundMark x1="17407" y1="41438" x2="17407" y2="41438"/>
                        <a14:foregroundMark x1="12963" y1="46918" x2="18148" y2="40411"/>
                        <a14:foregroundMark x1="34815" y1="30479" x2="42222" y2="39041"/>
                        <a14:foregroundMark x1="44444" y1="27740" x2="48889" y2="38699"/>
                        <a14:foregroundMark x1="60741" y1="83562" x2="61111" y2="94178"/>
                        <a14:foregroundMark x1="44074" y1="80137" x2="52963" y2="90411"/>
                        <a14:foregroundMark x1="52963" y1="90411" x2="54444" y2="94178"/>
                        <a14:foregroundMark x1="46667" y1="96575" x2="59630" y2="91438"/>
                        <a14:foregroundMark x1="59630" y1="91438" x2="64444" y2="86986"/>
                        <a14:foregroundMark x1="56667" y1="96575" x2="72593" y2="92123"/>
                        <a14:foregroundMark x1="72593" y1="92123" x2="75926" y2="88014"/>
                        <a14:foregroundMark x1="58519" y1="96575" x2="74074" y2="96575"/>
                        <a14:foregroundMark x1="74074" y1="96575" x2="78519" y2="94863"/>
                        <a14:foregroundMark x1="49259" y1="98630" x2="64444" y2="97603"/>
                        <a14:foregroundMark x1="64444" y1="97603" x2="73333" y2="97945"/>
                      </a14:backgroundRemoval>
                    </a14:imgEffect>
                  </a14:imgLayer>
                </a14:imgProps>
              </a:ext>
            </a:extLst>
          </a:blip>
          <a:srcRect l="8967" t="7710"/>
          <a:stretch/>
        </p:blipFill>
        <p:spPr>
          <a:xfrm>
            <a:off x="9018317" y="3429000"/>
            <a:ext cx="1796115" cy="1969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50260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9857197-0834-434B-96AC-8701276A9B20}"/>
              </a:ext>
            </a:extLst>
          </p:cNvPr>
          <p:cNvSpPr/>
          <p:nvPr/>
        </p:nvSpPr>
        <p:spPr>
          <a:xfrm>
            <a:off x="672242" y="1923393"/>
            <a:ext cx="11356848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4400" dirty="0">
                <a:latin typeface="Century Gothic" panose="020B0502020202020204" pitchFamily="34" charset="0"/>
              </a:rPr>
              <a:t>É um caso </a:t>
            </a:r>
            <a:r>
              <a:rPr lang="pt-BR" sz="4400" dirty="0">
                <a:solidFill>
                  <a:srgbClr val="FF0000"/>
                </a:solidFill>
                <a:latin typeface="Century Gothic" panose="020B0502020202020204" pitchFamily="34" charset="0"/>
              </a:rPr>
              <a:t>extremo.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4400" dirty="0">
                <a:latin typeface="Century Gothic" panose="020B0502020202020204" pitchFamily="34" charset="0"/>
              </a:rPr>
              <a:t>O método está realizando mais de uma tarefa.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4400" dirty="0">
                <a:latin typeface="Century Gothic" panose="020B0502020202020204" pitchFamily="34" charset="0"/>
              </a:rPr>
              <a:t>Seria adequado separar.</a:t>
            </a:r>
            <a:br>
              <a:rPr lang="pt-BR" sz="4400" dirty="0">
                <a:latin typeface="Century Gothic" panose="020B0502020202020204" pitchFamily="34" charset="0"/>
              </a:rPr>
            </a:br>
            <a:endParaRPr lang="pt-BR" sz="440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544644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71E8424-F474-1B48-8827-E7DB8543A7F7}"/>
              </a:ext>
            </a:extLst>
          </p:cNvPr>
          <p:cNvSpPr txBox="1"/>
          <p:nvPr/>
        </p:nvSpPr>
        <p:spPr>
          <a:xfrm>
            <a:off x="4981903" y="4903876"/>
            <a:ext cx="327355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latin typeface="Century Gothic" panose="020B0502020202020204" pitchFamily="34" charset="0"/>
              </a:rPr>
              <a:t>Exemplo Feliz</a:t>
            </a:r>
          </a:p>
        </p:txBody>
      </p:sp>
      <p:pic>
        <p:nvPicPr>
          <p:cNvPr id="1026" name="Picture 2" descr="Le Happy Pepe | Happy Merchant | Know Your Meme">
            <a:extLst>
              <a:ext uri="{FF2B5EF4-FFF2-40B4-BE49-F238E27FC236}">
                <a16:creationId xmlns:a16="http://schemas.microsoft.com/office/drawing/2014/main" id="{A20B5CA6-D558-E04E-952A-7B76F4DCF8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1903" y="945931"/>
            <a:ext cx="3055562" cy="3551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06331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610EE41-7C4C-8548-878F-2360FD6BF6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560" y="1469552"/>
            <a:ext cx="9001760" cy="3502055"/>
          </a:xfrm>
          <a:prstGeom prst="rect">
            <a:avLst/>
          </a:prstGeom>
        </p:spPr>
      </p:pic>
      <p:sp>
        <p:nvSpPr>
          <p:cNvPr id="7" name="Oval Callout 6">
            <a:extLst>
              <a:ext uri="{FF2B5EF4-FFF2-40B4-BE49-F238E27FC236}">
                <a16:creationId xmlns:a16="http://schemas.microsoft.com/office/drawing/2014/main" id="{15C881E3-EE3C-9B45-9DA5-169BD26B56AE}"/>
              </a:ext>
            </a:extLst>
          </p:cNvPr>
          <p:cNvSpPr/>
          <p:nvPr/>
        </p:nvSpPr>
        <p:spPr>
          <a:xfrm>
            <a:off x="6898359" y="4203478"/>
            <a:ext cx="2761151" cy="1562130"/>
          </a:xfrm>
          <a:prstGeom prst="wedgeEllipseCallout">
            <a:avLst>
              <a:gd name="adj1" fmla="val 57328"/>
              <a:gd name="adj2" fmla="val 40015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Estou feliz com essa classe coesa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738D96D-C365-1E43-BE71-8BA448F7F29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2329" b="97945" l="10000" r="91852">
                        <a14:foregroundMark x1="47037" y1="25342" x2="77037" y2="26027"/>
                        <a14:foregroundMark x1="15926" y1="42808" x2="20000" y2="55822"/>
                        <a14:foregroundMark x1="20000" y1="55822" x2="28519" y2="68151"/>
                        <a14:foregroundMark x1="28519" y1="68151" x2="41852" y2="76712"/>
                        <a14:foregroundMark x1="41852" y1="76712" x2="56296" y2="81164"/>
                        <a14:foregroundMark x1="56296" y1="81164" x2="65556" y2="90753"/>
                        <a14:foregroundMark x1="65556" y1="90753" x2="65556" y2="90753"/>
                        <a14:foregroundMark x1="74444" y1="83562" x2="84074" y2="94521"/>
                        <a14:foregroundMark x1="84074" y1="94521" x2="84444" y2="94521"/>
                        <a14:foregroundMark x1="68519" y1="77397" x2="68519" y2="77397"/>
                        <a14:foregroundMark x1="64815" y1="72603" x2="62222" y2="81507"/>
                        <a14:foregroundMark x1="57407" y1="71233" x2="54815" y2="80137"/>
                        <a14:foregroundMark x1="53704" y1="71575" x2="50741" y2="79795"/>
                        <a14:foregroundMark x1="68889" y1="70548" x2="70741" y2="78082"/>
                        <a14:foregroundMark x1="61481" y1="71233" x2="60000" y2="60616"/>
                        <a14:foregroundMark x1="55185" y1="71233" x2="55185" y2="60959"/>
                        <a14:foregroundMark x1="62222" y1="71918" x2="65556" y2="61644"/>
                        <a14:foregroundMark x1="42593" y1="53425" x2="48889" y2="37671"/>
                        <a14:foregroundMark x1="52963" y1="56164" x2="61111" y2="40068"/>
                        <a14:foregroundMark x1="56296" y1="12671" x2="56296" y2="12671"/>
                        <a14:foregroundMark x1="92222" y1="39726" x2="92222" y2="39726"/>
                        <a14:foregroundMark x1="63704" y1="41438" x2="64815" y2="53425"/>
                        <a14:foregroundMark x1="44444" y1="42808" x2="40741" y2="51027"/>
                        <a14:foregroundMark x1="10370" y1="43151" x2="10370" y2="43151"/>
                        <a14:foregroundMark x1="17407" y1="41438" x2="17407" y2="41438"/>
                        <a14:foregroundMark x1="12963" y1="46918" x2="18148" y2="40411"/>
                        <a14:foregroundMark x1="34815" y1="30479" x2="42222" y2="39041"/>
                        <a14:foregroundMark x1="44444" y1="27740" x2="48889" y2="38699"/>
                        <a14:foregroundMark x1="60741" y1="83562" x2="61111" y2="94178"/>
                        <a14:foregroundMark x1="44074" y1="80137" x2="52963" y2="90411"/>
                        <a14:foregroundMark x1="52963" y1="90411" x2="54444" y2="94178"/>
                        <a14:foregroundMark x1="46667" y1="96575" x2="59630" y2="91438"/>
                        <a14:foregroundMark x1="59630" y1="91438" x2="64444" y2="86986"/>
                        <a14:foregroundMark x1="56667" y1="96575" x2="72593" y2="92123"/>
                        <a14:foregroundMark x1="72593" y1="92123" x2="75926" y2="88014"/>
                        <a14:foregroundMark x1="58519" y1="96575" x2="74074" y2="96575"/>
                        <a14:foregroundMark x1="74074" y1="96575" x2="78519" y2="94863"/>
                        <a14:foregroundMark x1="49259" y1="98630" x2="64444" y2="97603"/>
                        <a14:foregroundMark x1="64444" y1="97603" x2="73333" y2="97945"/>
                      </a14:backgroundRemoval>
                    </a14:imgEffect>
                  </a14:imgLayer>
                </a14:imgProps>
              </a:ext>
            </a:extLst>
          </a:blip>
          <a:srcRect l="8967" t="7710"/>
          <a:stretch/>
        </p:blipFill>
        <p:spPr>
          <a:xfrm>
            <a:off x="9912508" y="5074891"/>
            <a:ext cx="1424763" cy="1562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74965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80214C85-4602-A64F-8A18-B940445EC2CA}"/>
              </a:ext>
            </a:extLst>
          </p:cNvPr>
          <p:cNvSpPr txBox="1"/>
          <p:nvPr/>
        </p:nvSpPr>
        <p:spPr>
          <a:xfrm>
            <a:off x="698739" y="1878803"/>
            <a:ext cx="12060820" cy="258532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5400" dirty="0">
                <a:latin typeface="Century Gothic"/>
                <a:ea typeface="Segoe UI Symbol"/>
              </a:rPr>
              <a:t>A classe Pilha desempenha funções que tratam apenas do funcionamento de uma pilha</a:t>
            </a:r>
          </a:p>
        </p:txBody>
      </p:sp>
    </p:spTree>
    <p:extLst>
      <p:ext uri="{BB962C8B-B14F-4D97-AF65-F5344CB8AC3E}">
        <p14:creationId xmlns:p14="http://schemas.microsoft.com/office/powerpoint/2010/main" val="313196712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80214C85-4602-A64F-8A18-B940445EC2CA}"/>
              </a:ext>
            </a:extLst>
          </p:cNvPr>
          <p:cNvSpPr txBox="1"/>
          <p:nvPr/>
        </p:nvSpPr>
        <p:spPr>
          <a:xfrm>
            <a:off x="3531476" y="0"/>
            <a:ext cx="738877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latin typeface="Century Gothic" panose="020B0502020202020204" pitchFamily="34" charset="0"/>
                <a:ea typeface="Segoe UI Symbol" panose="020B0502040204020203" pitchFamily="34" charset="0"/>
              </a:rPr>
              <a:t>4. Acoplamento</a:t>
            </a:r>
          </a:p>
        </p:txBody>
      </p:sp>
      <p:pic>
        <p:nvPicPr>
          <p:cNvPr id="4098" name="Picture 2" descr="Chain Strong Protection - Free image on Pixabay">
            <a:extLst>
              <a:ext uri="{FF2B5EF4-FFF2-40B4-BE49-F238E27FC236}">
                <a16:creationId xmlns:a16="http://schemas.microsoft.com/office/drawing/2014/main" id="{92C45662-E2E3-D34E-AA3F-0E151EDA1B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0822" y="1258824"/>
            <a:ext cx="5599176" cy="5599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556931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80214C85-4602-A64F-8A18-B940445EC2CA}"/>
              </a:ext>
            </a:extLst>
          </p:cNvPr>
          <p:cNvSpPr txBox="1"/>
          <p:nvPr/>
        </p:nvSpPr>
        <p:spPr>
          <a:xfrm>
            <a:off x="3587171" y="217917"/>
            <a:ext cx="78589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dirty="0">
                <a:latin typeface="Century Gothic" panose="020B0502020202020204" pitchFamily="34" charset="0"/>
                <a:ea typeface="Segoe UI Symbol" panose="020B0502040204020203" pitchFamily="34" charset="0"/>
              </a:rPr>
              <a:t>Força de conexão entre duas classes!</a:t>
            </a:r>
          </a:p>
        </p:txBody>
      </p:sp>
      <p:pic>
        <p:nvPicPr>
          <p:cNvPr id="2" name="Picture 2" descr="Que a Força esteja com você. | Yoda quotes, Flirty memes, Christian memes">
            <a:extLst>
              <a:ext uri="{FF2B5EF4-FFF2-40B4-BE49-F238E27FC236}">
                <a16:creationId xmlns:a16="http://schemas.microsoft.com/office/drawing/2014/main" id="{313582AE-5541-6B2D-2B97-8A148D7257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0532" y="2767841"/>
            <a:ext cx="4829175" cy="3872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051719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80214C85-4602-A64F-8A18-B940445EC2CA}"/>
              </a:ext>
            </a:extLst>
          </p:cNvPr>
          <p:cNvSpPr txBox="1"/>
          <p:nvPr/>
        </p:nvSpPr>
        <p:spPr>
          <a:xfrm>
            <a:off x="578068" y="1427297"/>
            <a:ext cx="1042626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latin typeface="Century Gothic" panose="020B0502020202020204" pitchFamily="34" charset="0"/>
                <a:ea typeface="Segoe UI Symbol" panose="020B0502040204020203" pitchFamily="34" charset="0"/>
              </a:rPr>
              <a:t>Classes </a:t>
            </a:r>
            <a:r>
              <a:rPr lang="pt-BR" sz="6600" b="1" i="1" dirty="0">
                <a:solidFill>
                  <a:srgbClr val="055ABE"/>
                </a:solidFill>
                <a:latin typeface="Century Gothic" panose="020B0502020202020204" pitchFamily="34" charset="0"/>
                <a:ea typeface="Segoe UI Symbol" panose="020B0502040204020203" pitchFamily="34" charset="0"/>
              </a:rPr>
              <a:t>dependem</a:t>
            </a:r>
            <a:r>
              <a:rPr lang="pt-BR" sz="6600" b="1" i="1" dirty="0">
                <a:latin typeface="Century Gothic" panose="020B0502020202020204" pitchFamily="34" charset="0"/>
                <a:ea typeface="Segoe UI Symbol" panose="020B0502040204020203" pitchFamily="34" charset="0"/>
              </a:rPr>
              <a:t> </a:t>
            </a:r>
            <a:r>
              <a:rPr lang="pt-BR" sz="6600" dirty="0">
                <a:latin typeface="Century Gothic" panose="020B0502020202020204" pitchFamily="34" charset="0"/>
                <a:ea typeface="Segoe UI Symbol" panose="020B0502040204020203" pitchFamily="34" charset="0"/>
              </a:rPr>
              <a:t>de outras classes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90420B-A655-0903-B47A-D02767A8EFEE}"/>
              </a:ext>
            </a:extLst>
          </p:cNvPr>
          <p:cNvSpPr txBox="1"/>
          <p:nvPr/>
        </p:nvSpPr>
        <p:spPr>
          <a:xfrm>
            <a:off x="409904" y="3687021"/>
            <a:ext cx="1206082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latin typeface="Century Gothic" panose="020B0502020202020204" pitchFamily="34" charset="0"/>
                <a:ea typeface="Segoe UI Symbol" panose="020B0502040204020203" pitchFamily="34" charset="0"/>
              </a:rPr>
              <a:t>Chamam métodos de outra classes!</a:t>
            </a:r>
          </a:p>
        </p:txBody>
      </p:sp>
    </p:spTree>
    <p:extLst>
      <p:ext uri="{BB962C8B-B14F-4D97-AF65-F5344CB8AC3E}">
        <p14:creationId xmlns:p14="http://schemas.microsoft.com/office/powerpoint/2010/main" val="137377190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80214C85-4602-A64F-8A18-B940445EC2CA}"/>
              </a:ext>
            </a:extLst>
          </p:cNvPr>
          <p:cNvSpPr txBox="1"/>
          <p:nvPr/>
        </p:nvSpPr>
        <p:spPr>
          <a:xfrm>
            <a:off x="430924" y="954331"/>
            <a:ext cx="1206082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latin typeface="Century Gothic" panose="020B0502020202020204" pitchFamily="34" charset="0"/>
                <a:ea typeface="Segoe UI Symbol" panose="020B0502040204020203" pitchFamily="34" charset="0"/>
              </a:rPr>
              <a:t>Herdam outras classes.....</a:t>
            </a:r>
          </a:p>
        </p:txBody>
      </p:sp>
      <p:pic>
        <p:nvPicPr>
          <p:cNvPr id="3" name="Picture 2" descr="Resultado de imagem para arvore genealogica cartoon">
            <a:extLst>
              <a:ext uri="{FF2B5EF4-FFF2-40B4-BE49-F238E27FC236}">
                <a16:creationId xmlns:a16="http://schemas.microsoft.com/office/drawing/2014/main" id="{8795DB56-3948-E34B-87DC-CB6AE47AD0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64"/>
          <a:stretch/>
        </p:blipFill>
        <p:spPr bwMode="auto">
          <a:xfrm>
            <a:off x="4393907" y="2240835"/>
            <a:ext cx="4687031" cy="4524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24830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80214C85-4602-A64F-8A18-B940445EC2CA}"/>
              </a:ext>
            </a:extLst>
          </p:cNvPr>
          <p:cNvSpPr txBox="1"/>
          <p:nvPr/>
        </p:nvSpPr>
        <p:spPr>
          <a:xfrm>
            <a:off x="241738" y="807186"/>
            <a:ext cx="976168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latin typeface="Century Gothic" panose="020B0502020202020204" pitchFamily="34" charset="0"/>
                <a:ea typeface="Segoe UI Symbol" panose="020B0502040204020203" pitchFamily="34" charset="0"/>
              </a:rPr>
              <a:t>O problema é a forma como se da esse </a:t>
            </a:r>
            <a:r>
              <a:rPr lang="pt-BR" sz="4800" b="1" i="1" dirty="0">
                <a:latin typeface="Century Gothic" panose="020B0502020202020204" pitchFamily="34" charset="0"/>
                <a:ea typeface="Segoe UI Symbol" panose="020B0502040204020203" pitchFamily="34" charset="0"/>
              </a:rPr>
              <a:t>acoplamento</a:t>
            </a:r>
            <a:endParaRPr lang="pt-BR" sz="4800" dirty="0">
              <a:latin typeface="Century Gothic" panose="020B0502020202020204" pitchFamily="34" charset="0"/>
              <a:ea typeface="Segoe UI Symbol" panose="020B05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D2E16F-E4E6-E24B-95F9-C57A4068ED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7958" y="5134072"/>
            <a:ext cx="3361240" cy="1582969"/>
          </a:xfrm>
          <a:prstGeom prst="rect">
            <a:avLst/>
          </a:prstGeom>
        </p:spPr>
      </p:pic>
      <p:pic>
        <p:nvPicPr>
          <p:cNvPr id="5" name="Imagem 5" descr="Uma imagem contendo pessoa, celular, telefone, homem&#10;&#10;Descrição gerada automaticamente">
            <a:extLst>
              <a:ext uri="{FF2B5EF4-FFF2-40B4-BE49-F238E27FC236}">
                <a16:creationId xmlns:a16="http://schemas.microsoft.com/office/drawing/2014/main" id="{C0B0B17C-847A-194F-8D00-124F0CD2610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0000" b="50000"/>
          <a:stretch/>
        </p:blipFill>
        <p:spPr>
          <a:xfrm>
            <a:off x="993539" y="2929486"/>
            <a:ext cx="1759114" cy="1759114"/>
          </a:xfrm>
          <a:prstGeom prst="rect">
            <a:avLst/>
          </a:prstGeom>
        </p:spPr>
      </p:pic>
      <p:pic>
        <p:nvPicPr>
          <p:cNvPr id="6" name="Imagem 9" descr="Uma imagem contendo pessoa, celular, telefone, homem&#10;&#10;Descrição gerada automaticamente">
            <a:extLst>
              <a:ext uri="{FF2B5EF4-FFF2-40B4-BE49-F238E27FC236}">
                <a16:creationId xmlns:a16="http://schemas.microsoft.com/office/drawing/2014/main" id="{30DDA6E4-1B64-A54F-B968-256ADBE0893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0000" r="50000"/>
          <a:stretch/>
        </p:blipFill>
        <p:spPr>
          <a:xfrm>
            <a:off x="993539" y="5098886"/>
            <a:ext cx="1759114" cy="17591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DFB5A56-F08D-4048-A5AD-DC157B7ABED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1826" b="29474"/>
          <a:stretch/>
        </p:blipFill>
        <p:spPr>
          <a:xfrm>
            <a:off x="4367958" y="3485869"/>
            <a:ext cx="2455436" cy="950249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5206481-59F7-C940-A60D-97DE9F2B15A1}"/>
              </a:ext>
            </a:extLst>
          </p:cNvPr>
          <p:cNvCxnSpPr>
            <a:cxnSpLocks/>
          </p:cNvCxnSpPr>
          <p:nvPr/>
        </p:nvCxnSpPr>
        <p:spPr>
          <a:xfrm>
            <a:off x="619341" y="5008048"/>
            <a:ext cx="925661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743680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80214C85-4602-A64F-8A18-B940445EC2CA}"/>
              </a:ext>
            </a:extLst>
          </p:cNvPr>
          <p:cNvSpPr txBox="1"/>
          <p:nvPr/>
        </p:nvSpPr>
        <p:spPr>
          <a:xfrm>
            <a:off x="367861" y="1305342"/>
            <a:ext cx="1206082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latin typeface="Century Gothic" panose="020B0502020202020204" pitchFamily="34" charset="0"/>
                <a:ea typeface="Segoe UI Symbol" panose="020B0502040204020203" pitchFamily="34" charset="0"/>
              </a:rPr>
              <a:t>Quando o acoplamento é bom?</a:t>
            </a:r>
          </a:p>
        </p:txBody>
      </p:sp>
      <p:pic>
        <p:nvPicPr>
          <p:cNvPr id="2050" name="Picture 2" descr="Thumbs up michael scott GIF on GIFER - by Moogugor">
            <a:extLst>
              <a:ext uri="{FF2B5EF4-FFF2-40B4-BE49-F238E27FC236}">
                <a16:creationId xmlns:a16="http://schemas.microsoft.com/office/drawing/2014/main" id="{68890BAB-F886-FE47-A046-F0DF17DAE8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6417" y="2670026"/>
            <a:ext cx="5266944" cy="4063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03051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80214C85-4602-A64F-8A18-B940445EC2CA}"/>
              </a:ext>
            </a:extLst>
          </p:cNvPr>
          <p:cNvSpPr txBox="1"/>
          <p:nvPr/>
        </p:nvSpPr>
        <p:spPr>
          <a:xfrm>
            <a:off x="809297" y="964842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latin typeface="Century Gothic" panose="020B0502020202020204" pitchFamily="34" charset="0"/>
                <a:ea typeface="Segoe UI Symbol" panose="020B0502040204020203" pitchFamily="34" charset="0"/>
              </a:rPr>
              <a:t>Como superar a complexidade?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F1D66D2-416F-8548-9E16-716CDE876A95}"/>
              </a:ext>
            </a:extLst>
          </p:cNvPr>
          <p:cNvSpPr/>
          <p:nvPr/>
        </p:nvSpPr>
        <p:spPr>
          <a:xfrm>
            <a:off x="912860" y="1967245"/>
            <a:ext cx="10366279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3200" dirty="0">
                <a:solidFill>
                  <a:srgbClr val="111111"/>
                </a:solidFill>
                <a:latin typeface="Century Gothic" panose="020B0502020202020204" pitchFamily="34" charset="0"/>
              </a:rPr>
              <a:t>Através da criação de </a:t>
            </a:r>
            <a:r>
              <a:rPr lang="pt-BR" sz="3200" b="1" dirty="0">
                <a:solidFill>
                  <a:srgbClr val="055ABE"/>
                </a:solidFill>
                <a:latin typeface="Century Gothic" panose="020B0502020202020204" pitchFamily="34" charset="0"/>
              </a:rPr>
              <a:t>abstrações</a:t>
            </a:r>
            <a:r>
              <a:rPr lang="pt-BR" sz="3200" dirty="0">
                <a:solidFill>
                  <a:srgbClr val="055ABE"/>
                </a:solidFill>
                <a:latin typeface="Century Gothic" panose="020B0502020202020204" pitchFamily="34" charset="0"/>
              </a:rPr>
              <a:t>. </a:t>
            </a:r>
          </a:p>
          <a:p>
            <a:endParaRPr lang="pt-BR" sz="3200" dirty="0">
              <a:solidFill>
                <a:srgbClr val="111111"/>
              </a:solidFill>
              <a:latin typeface="Century Gothic" panose="020B0502020202020204" pitchFamily="34" charset="0"/>
            </a:endParaRPr>
          </a:p>
          <a:p>
            <a:r>
              <a:rPr lang="pt-BR" sz="3200" dirty="0">
                <a:solidFill>
                  <a:srgbClr val="111111"/>
                </a:solidFill>
                <a:latin typeface="Century Gothic" panose="020B0502020202020204" pitchFamily="34" charset="0"/>
              </a:rPr>
              <a:t>Permite interagir e tirar proveito de entidades </a:t>
            </a:r>
            <a:r>
              <a:rPr lang="pt-BR" sz="3200" dirty="0">
                <a:solidFill>
                  <a:srgbClr val="055ABE"/>
                </a:solidFill>
                <a:latin typeface="Century Gothic" panose="020B0502020202020204" pitchFamily="34" charset="0"/>
              </a:rPr>
              <a:t>sem precisar dominar todos os detalhes envolvidos. </a:t>
            </a:r>
          </a:p>
          <a:p>
            <a:endParaRPr lang="pt-BR" sz="3200" dirty="0">
              <a:solidFill>
                <a:srgbClr val="11111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26542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80214C85-4602-A64F-8A18-B940445EC2CA}"/>
              </a:ext>
            </a:extLst>
          </p:cNvPr>
          <p:cNvSpPr txBox="1"/>
          <p:nvPr/>
        </p:nvSpPr>
        <p:spPr>
          <a:xfrm>
            <a:off x="1313688" y="1166842"/>
            <a:ext cx="9564624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pt-BR" sz="4800" dirty="0">
                <a:latin typeface="Century Gothic" panose="020B0502020202020204" pitchFamily="34" charset="0"/>
                <a:ea typeface="Segoe UI Symbol" panose="020B0502040204020203" pitchFamily="34" charset="0"/>
              </a:rPr>
              <a:t>Classe A usa apenas métodos públicos da Classe B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pt-BR" sz="4800" dirty="0">
              <a:latin typeface="Century Gothic" panose="020B0502020202020204" pitchFamily="34" charset="0"/>
              <a:ea typeface="Segoe UI Symbol" panose="020B0502040204020203" pitchFamily="34" charset="0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pt-BR" sz="4800" dirty="0">
                <a:latin typeface="Century Gothic" panose="020B0502020202020204" pitchFamily="34" charset="0"/>
                <a:ea typeface="Segoe UI Symbol" panose="020B0502040204020203" pitchFamily="34" charset="0"/>
              </a:rPr>
              <a:t>A interface provida por B é estável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pt-BR" sz="4800" dirty="0">
              <a:latin typeface="Century Gothic" panose="020B0502020202020204" pitchFamily="34" charset="0"/>
              <a:ea typeface="Segoe UI Symbol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313259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80214C85-4602-A64F-8A18-B940445EC2CA}"/>
              </a:ext>
            </a:extLst>
          </p:cNvPr>
          <p:cNvSpPr txBox="1"/>
          <p:nvPr/>
        </p:nvSpPr>
        <p:spPr>
          <a:xfrm>
            <a:off x="462455" y="901780"/>
            <a:ext cx="1206082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latin typeface="Century Gothic" panose="020B0502020202020204" pitchFamily="34" charset="0"/>
                <a:ea typeface="Segoe UI Symbol" panose="020B0502040204020203" pitchFamily="34" charset="0"/>
              </a:rPr>
              <a:t>Quando o acoplamento é ruim?</a:t>
            </a:r>
          </a:p>
        </p:txBody>
      </p:sp>
      <p:pic>
        <p:nvPicPr>
          <p:cNvPr id="4" name="Picture 3" descr="A person wearing a suit and tie&#10;&#10;Description automatically generated">
            <a:extLst>
              <a:ext uri="{FF2B5EF4-FFF2-40B4-BE49-F238E27FC236}">
                <a16:creationId xmlns:a16="http://schemas.microsoft.com/office/drawing/2014/main" id="{877E5104-1228-8E41-A7C5-B65CB12B7F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3905" y="2139448"/>
            <a:ext cx="5506672" cy="4480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00909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80214C85-4602-A64F-8A18-B940445EC2CA}"/>
              </a:ext>
            </a:extLst>
          </p:cNvPr>
          <p:cNvSpPr txBox="1"/>
          <p:nvPr/>
        </p:nvSpPr>
        <p:spPr>
          <a:xfrm>
            <a:off x="497747" y="1212693"/>
            <a:ext cx="4941698" cy="54037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latin typeface="Century Gothic" panose="020B0502020202020204" pitchFamily="34" charset="0"/>
                <a:ea typeface="Segoe UI Symbol" panose="020B0502040204020203" pitchFamily="34" charset="0"/>
              </a:rPr>
              <a:t>Classe A realiza acesso direto a um arquivo ou banco de dados da Classe </a:t>
            </a:r>
            <a:r>
              <a:rPr lang="pt-BR" sz="4800" dirty="0" err="1">
                <a:latin typeface="Century Gothic" panose="020B0502020202020204" pitchFamily="34" charset="0"/>
                <a:ea typeface="Segoe UI Symbol" panose="020B0502040204020203" pitchFamily="34" charset="0"/>
              </a:rPr>
              <a:t>B</a:t>
            </a:r>
            <a:endParaRPr lang="pt-BR" sz="4800" dirty="0">
              <a:latin typeface="Century Gothic" panose="020B0502020202020204" pitchFamily="34" charset="0"/>
              <a:ea typeface="Segoe UI Symbol" panose="020B0502040204020203" pitchFamily="34" charset="0"/>
            </a:endParaRPr>
          </a:p>
          <a:p>
            <a:r>
              <a:rPr lang="pt-BR" sz="4800" dirty="0">
                <a:latin typeface="Century Gothic" panose="020B0502020202020204" pitchFamily="34" charset="0"/>
                <a:ea typeface="Segoe UI Symbol" panose="020B0502040204020203" pitchFamily="34" charset="0"/>
              </a:rPr>
              <a:t>	</a:t>
            </a:r>
          </a:p>
        </p:txBody>
      </p:sp>
      <p:pic>
        <p:nvPicPr>
          <p:cNvPr id="3" name="Picture 2" descr="Pdf Logo">
            <a:extLst>
              <a:ext uri="{FF2B5EF4-FFF2-40B4-BE49-F238E27FC236}">
                <a16:creationId xmlns:a16="http://schemas.microsoft.com/office/drawing/2014/main" id="{41DB6853-64E5-424D-8E94-36B29B4953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923" b="92500" l="10000" r="90000">
                        <a14:foregroundMark x1="30667" y1="84615" x2="34222" y2="94038"/>
                        <a14:foregroundMark x1="34222" y1="94038" x2="40889" y2="94615"/>
                        <a14:foregroundMark x1="40889" y1="94615" x2="49667" y2="91538"/>
                        <a14:foregroundMark x1="49667" y1="91538" x2="50222" y2="88077"/>
                        <a14:foregroundMark x1="48667" y1="94038" x2="64444" y2="92500"/>
                        <a14:foregroundMark x1="64444" y1="92500" x2="67333" y2="90192"/>
                        <a14:foregroundMark x1="31531" y1="4808" x2="33778" y2="1923"/>
                        <a14:foregroundMark x1="30333" y1="6346" x2="31531" y2="4808"/>
                        <a14:foregroundMark x1="33778" y1="1923" x2="34222" y2="1923"/>
                        <a14:foregroundMark x1="46667" y1="36731" x2="46111" y2="32885"/>
                        <a14:foregroundMark x1="49556" y1="32692" x2="49667" y2="35577"/>
                        <a14:foregroundMark x1="55333" y1="41346" x2="55889" y2="43654"/>
                        <a14:foregroundMark x1="47333" y1="57500" x2="47333" y2="57500"/>
                        <a14:foregroundMark x1="45778" y1="50962" x2="45778" y2="50962"/>
                        <a14:foregroundMark x1="46556" y1="47500" x2="46556" y2="47500"/>
                        <a14:foregroundMark x1="45889" y1="43654" x2="45889" y2="43654"/>
                        <a14:foregroundMark x1="42222" y1="54808" x2="42222" y2="54808"/>
                        <a14:foregroundMark x1="42444" y1="54808" x2="42444" y2="54808"/>
                        <a14:foregroundMark x1="42667" y1="54808" x2="42667" y2="54808"/>
                        <a14:foregroundMark x1="43778" y1="54808" x2="43778" y2="54808"/>
                        <a14:foregroundMark x1="41111" y1="53654" x2="41111" y2="53654"/>
                        <a14:foregroundMark x1="49889" y1="80192" x2="49889" y2="80192"/>
                        <a14:backgroundMark x1="39444" y1="10962" x2="37556" y2="41346"/>
                        <a14:backgroundMark x1="31556" y1="4808" x2="31556" y2="4808"/>
                        <a14:backgroundMark x1="42778" y1="53654" x2="42778" y2="53654"/>
                        <a14:backgroundMark x1="42667" y1="53462" x2="42667" y2="53462"/>
                        <a14:backgroundMark x1="42222" y1="53462" x2="42222" y2="53462"/>
                        <a14:backgroundMark x1="43111" y1="54231" x2="43111" y2="54231"/>
                        <a14:backgroundMark x1="43222" y1="54423" x2="43222" y2="54423"/>
                        <a14:backgroundMark x1="42889" y1="53846" x2="42889" y2="53846"/>
                        <a14:backgroundMark x1="42889" y1="53846" x2="42889" y2="53846"/>
                        <a14:backgroundMark x1="42444" y1="53462" x2="42444" y2="53462"/>
                        <a14:backgroundMark x1="42444" y1="53269" x2="42444" y2="53269"/>
                        <a14:backgroundMark x1="41556" y1="51538" x2="43333" y2="53462"/>
                        <a14:backgroundMark x1="42889" y1="53462" x2="43333" y2="54231"/>
                        <a14:backgroundMark x1="47667" y1="85385" x2="47667" y2="85385"/>
                        <a14:backgroundMark x1="47778" y1="83846" x2="47778" y2="83846"/>
                        <a14:backgroundMark x1="50667" y1="83654" x2="50667" y2="83654"/>
                        <a14:backgroundMark x1="52111" y1="84423" x2="51889" y2="82885"/>
                        <a14:backgroundMark x1="48359" y1="80192" x2="48222" y2="80962"/>
                        <a14:backgroundMark x1="48667" y1="78462" x2="48359" y2="80192"/>
                        <a14:backgroundMark x1="47333" y1="85000" x2="47333" y2="86923"/>
                        <a14:backgroundMark x1="47333" y1="85769" x2="48000" y2="823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182" r="26606"/>
          <a:stretch/>
        </p:blipFill>
        <p:spPr bwMode="auto">
          <a:xfrm>
            <a:off x="6647365" y="2111709"/>
            <a:ext cx="1443182" cy="1844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F0DADD7-49EC-F846-BF1A-AE9282D97C30}"/>
              </a:ext>
            </a:extLst>
          </p:cNvPr>
          <p:cNvSpPr txBox="1"/>
          <p:nvPr/>
        </p:nvSpPr>
        <p:spPr>
          <a:xfrm>
            <a:off x="6199362" y="2157200"/>
            <a:ext cx="977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/>
              <a:t>A</a:t>
            </a:r>
          </a:p>
        </p:txBody>
      </p:sp>
      <p:pic>
        <p:nvPicPr>
          <p:cNvPr id="5" name="Picture 4" descr="Pdf Logo">
            <a:extLst>
              <a:ext uri="{FF2B5EF4-FFF2-40B4-BE49-F238E27FC236}">
                <a16:creationId xmlns:a16="http://schemas.microsoft.com/office/drawing/2014/main" id="{6C8A0E77-0D34-D647-A271-487E1E959A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923" b="92500" l="10000" r="90000">
                        <a14:foregroundMark x1="30667" y1="84615" x2="34222" y2="94038"/>
                        <a14:foregroundMark x1="34222" y1="94038" x2="40889" y2="94615"/>
                        <a14:foregroundMark x1="40889" y1="94615" x2="49667" y2="91538"/>
                        <a14:foregroundMark x1="49667" y1="91538" x2="50222" y2="88077"/>
                        <a14:foregroundMark x1="48667" y1="94038" x2="64444" y2="92500"/>
                        <a14:foregroundMark x1="64444" y1="92500" x2="67333" y2="90192"/>
                        <a14:foregroundMark x1="31531" y1="4808" x2="33778" y2="1923"/>
                        <a14:foregroundMark x1="30333" y1="6346" x2="31531" y2="4808"/>
                        <a14:foregroundMark x1="33778" y1="1923" x2="34222" y2="1923"/>
                        <a14:foregroundMark x1="46667" y1="36731" x2="46111" y2="32885"/>
                        <a14:foregroundMark x1="49556" y1="32692" x2="49667" y2="35577"/>
                        <a14:foregroundMark x1="55333" y1="41346" x2="55889" y2="43654"/>
                        <a14:foregroundMark x1="47333" y1="57500" x2="47333" y2="57500"/>
                        <a14:foregroundMark x1="45778" y1="50962" x2="45778" y2="50962"/>
                        <a14:foregroundMark x1="46556" y1="47500" x2="46556" y2="47500"/>
                        <a14:foregroundMark x1="45889" y1="43654" x2="45889" y2="43654"/>
                        <a14:foregroundMark x1="42222" y1="54808" x2="42222" y2="54808"/>
                        <a14:foregroundMark x1="42444" y1="54808" x2="42444" y2="54808"/>
                        <a14:foregroundMark x1="42667" y1="54808" x2="42667" y2="54808"/>
                        <a14:foregroundMark x1="43778" y1="54808" x2="43778" y2="54808"/>
                        <a14:foregroundMark x1="41111" y1="53654" x2="41111" y2="53654"/>
                        <a14:foregroundMark x1="49889" y1="80192" x2="49889" y2="80192"/>
                        <a14:backgroundMark x1="39444" y1="10962" x2="37556" y2="41346"/>
                        <a14:backgroundMark x1="31556" y1="4808" x2="31556" y2="4808"/>
                        <a14:backgroundMark x1="42778" y1="53654" x2="42778" y2="53654"/>
                        <a14:backgroundMark x1="42667" y1="53462" x2="42667" y2="53462"/>
                        <a14:backgroundMark x1="42222" y1="53462" x2="42222" y2="53462"/>
                        <a14:backgroundMark x1="43111" y1="54231" x2="43111" y2="54231"/>
                        <a14:backgroundMark x1="43222" y1="54423" x2="43222" y2="54423"/>
                        <a14:backgroundMark x1="42889" y1="53846" x2="42889" y2="53846"/>
                        <a14:backgroundMark x1="42889" y1="53846" x2="42889" y2="53846"/>
                        <a14:backgroundMark x1="42444" y1="53462" x2="42444" y2="53462"/>
                        <a14:backgroundMark x1="42444" y1="53269" x2="42444" y2="53269"/>
                        <a14:backgroundMark x1="41556" y1="51538" x2="43333" y2="53462"/>
                        <a14:backgroundMark x1="42889" y1="53462" x2="43333" y2="54231"/>
                        <a14:backgroundMark x1="47667" y1="85385" x2="47667" y2="85385"/>
                        <a14:backgroundMark x1="47778" y1="83846" x2="47778" y2="83846"/>
                        <a14:backgroundMark x1="50667" y1="83654" x2="50667" y2="83654"/>
                        <a14:backgroundMark x1="52111" y1="84423" x2="51889" y2="82885"/>
                        <a14:backgroundMark x1="48359" y1="80192" x2="48222" y2="80962"/>
                        <a14:backgroundMark x1="48667" y1="78462" x2="48359" y2="80192"/>
                        <a14:backgroundMark x1="47333" y1="85000" x2="47333" y2="86923"/>
                        <a14:backgroundMark x1="47333" y1="85769" x2="48000" y2="823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182" r="26606"/>
          <a:stretch/>
        </p:blipFill>
        <p:spPr bwMode="auto">
          <a:xfrm>
            <a:off x="10616802" y="2157200"/>
            <a:ext cx="1443182" cy="1844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2E0ECC7-1501-094A-A235-BB2F852B7FAA}"/>
              </a:ext>
            </a:extLst>
          </p:cNvPr>
          <p:cNvSpPr txBox="1"/>
          <p:nvPr/>
        </p:nvSpPr>
        <p:spPr>
          <a:xfrm>
            <a:off x="10127852" y="2111709"/>
            <a:ext cx="977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/>
              <a:t>B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6BC0FCB-25E8-0C49-A33A-9CA52834EA0F}"/>
              </a:ext>
            </a:extLst>
          </p:cNvPr>
          <p:cNvCxnSpPr>
            <a:cxnSpLocks/>
          </p:cNvCxnSpPr>
          <p:nvPr/>
        </p:nvCxnSpPr>
        <p:spPr>
          <a:xfrm flipH="1">
            <a:off x="8914573" y="3487525"/>
            <a:ext cx="1411741" cy="185320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C5DE099-C8A0-1648-A876-52B7C5452E83}"/>
              </a:ext>
            </a:extLst>
          </p:cNvPr>
          <p:cNvCxnSpPr>
            <a:cxnSpLocks/>
          </p:cNvCxnSpPr>
          <p:nvPr/>
        </p:nvCxnSpPr>
        <p:spPr>
          <a:xfrm flipH="1" flipV="1">
            <a:off x="7543462" y="3998333"/>
            <a:ext cx="452573" cy="1003300"/>
          </a:xfrm>
          <a:prstGeom prst="straightConnector1">
            <a:avLst/>
          </a:prstGeom>
          <a:ln w="57150">
            <a:solidFill>
              <a:srgbClr val="C0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4EBF410-DA3C-4840-9E55-9D2AA6F1DE19}"/>
              </a:ext>
            </a:extLst>
          </p:cNvPr>
          <p:cNvSpPr txBox="1"/>
          <p:nvPr/>
        </p:nvSpPr>
        <p:spPr>
          <a:xfrm>
            <a:off x="9361025" y="4804261"/>
            <a:ext cx="30276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/>
              <a:t>Escreve Arquivo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51956BB-58A4-0247-8F6E-1B329A119728}"/>
              </a:ext>
            </a:extLst>
          </p:cNvPr>
          <p:cNvSpPr txBox="1"/>
          <p:nvPr/>
        </p:nvSpPr>
        <p:spPr>
          <a:xfrm>
            <a:off x="5663446" y="4207595"/>
            <a:ext cx="30276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rgbClr val="FF0000"/>
                </a:solidFill>
              </a:rPr>
              <a:t>Lê Arquivo</a:t>
            </a:r>
          </a:p>
        </p:txBody>
      </p:sp>
      <p:pic>
        <p:nvPicPr>
          <p:cNvPr id="5122" name="Picture 2" descr="File icon">
            <a:extLst>
              <a:ext uri="{FF2B5EF4-FFF2-40B4-BE49-F238E27FC236}">
                <a16:creationId xmlns:a16="http://schemas.microsoft.com/office/drawing/2014/main" id="{942CC5CC-02BF-5A4B-BB0E-D239EADB98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0070" y="5043977"/>
            <a:ext cx="1572422" cy="1572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7600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80214C85-4602-A64F-8A18-B940445EC2CA}"/>
              </a:ext>
            </a:extLst>
          </p:cNvPr>
          <p:cNvSpPr txBox="1"/>
          <p:nvPr/>
        </p:nvSpPr>
        <p:spPr>
          <a:xfrm>
            <a:off x="241738" y="1269422"/>
            <a:ext cx="1206082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dirty="0">
                <a:latin typeface="Century Gothic" panose="020B0502020202020204" pitchFamily="34" charset="0"/>
                <a:ea typeface="Segoe UI Symbol" panose="020B0502040204020203" pitchFamily="34" charset="0"/>
              </a:rPr>
              <a:t>No caso anterior, </a:t>
            </a:r>
            <a:r>
              <a:rPr lang="pt-BR" sz="5400" dirty="0" err="1">
                <a:latin typeface="Century Gothic" panose="020B0502020202020204" pitchFamily="34" charset="0"/>
                <a:ea typeface="Segoe UI Symbol" panose="020B0502040204020203" pitchFamily="34" charset="0"/>
              </a:rPr>
              <a:t>B</a:t>
            </a:r>
            <a:r>
              <a:rPr lang="pt-BR" sz="5400" dirty="0">
                <a:latin typeface="Century Gothic" panose="020B0502020202020204" pitchFamily="34" charset="0"/>
                <a:ea typeface="Segoe UI Symbol" panose="020B0502040204020203" pitchFamily="34" charset="0"/>
              </a:rPr>
              <a:t> não sabe que A é um </a:t>
            </a:r>
            <a:r>
              <a:rPr lang="pt-BR" sz="5400" b="1" i="1" dirty="0">
                <a:latin typeface="Century Gothic" panose="020B0502020202020204" pitchFamily="34" charset="0"/>
                <a:ea typeface="Segoe UI Symbol" panose="020B0502040204020203" pitchFamily="34" charset="0"/>
              </a:rPr>
              <a:t>cliente</a:t>
            </a:r>
          </a:p>
          <a:p>
            <a:r>
              <a:rPr lang="pt-BR" sz="5400" dirty="0">
                <a:latin typeface="Century Gothic" panose="020B0502020202020204" pitchFamily="34" charset="0"/>
                <a:ea typeface="Segoe UI Symbol" panose="020B0502040204020203" pitchFamily="34" charset="0"/>
              </a:rPr>
              <a:t>	</a:t>
            </a:r>
          </a:p>
        </p:txBody>
      </p:sp>
      <p:pic>
        <p:nvPicPr>
          <p:cNvPr id="7170" name="Picture 2" descr="View Samegoogleiqdbsaucenao 1391950301682 , - Don T Know Meme Drawing -  Free Transparent PNG Download - PNGkey">
            <a:extLst>
              <a:ext uri="{FF2B5EF4-FFF2-40B4-BE49-F238E27FC236}">
                <a16:creationId xmlns:a16="http://schemas.microsoft.com/office/drawing/2014/main" id="{773A1FF4-949D-A049-A75C-F4EABB7454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7794" y="2562083"/>
            <a:ext cx="5721336" cy="3816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725386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80214C85-4602-A64F-8A18-B940445EC2CA}"/>
              </a:ext>
            </a:extLst>
          </p:cNvPr>
          <p:cNvSpPr txBox="1"/>
          <p:nvPr/>
        </p:nvSpPr>
        <p:spPr>
          <a:xfrm>
            <a:off x="3608652" y="0"/>
            <a:ext cx="709089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latin typeface="Century Gothic" panose="020B0502020202020204" pitchFamily="34" charset="0"/>
                <a:ea typeface="Segoe UI Symbol" panose="020B0502040204020203" pitchFamily="34" charset="0"/>
              </a:rPr>
              <a:t>Classe A e </a:t>
            </a:r>
            <a:r>
              <a:rPr lang="pt-BR" sz="4000" dirty="0" err="1">
                <a:latin typeface="Century Gothic" panose="020B0502020202020204" pitchFamily="34" charset="0"/>
                <a:ea typeface="Segoe UI Symbol" panose="020B0502040204020203" pitchFamily="34" charset="0"/>
              </a:rPr>
              <a:t>B</a:t>
            </a:r>
            <a:r>
              <a:rPr lang="pt-BR" sz="4000" dirty="0">
                <a:latin typeface="Century Gothic" panose="020B0502020202020204" pitchFamily="34" charset="0"/>
                <a:ea typeface="Segoe UI Symbol" panose="020B0502040204020203" pitchFamily="34" charset="0"/>
              </a:rPr>
              <a:t> compartilham uma estrutura de dados global</a:t>
            </a:r>
          </a:p>
        </p:txBody>
      </p:sp>
      <p:pic>
        <p:nvPicPr>
          <p:cNvPr id="3" name="Picture 2" descr="Pdf Logo">
            <a:extLst>
              <a:ext uri="{FF2B5EF4-FFF2-40B4-BE49-F238E27FC236}">
                <a16:creationId xmlns:a16="http://schemas.microsoft.com/office/drawing/2014/main" id="{2FCF6A40-CD49-F04C-8C92-9FD4B45C47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923" b="92500" l="10000" r="90000">
                        <a14:foregroundMark x1="30667" y1="84615" x2="34222" y2="94038"/>
                        <a14:foregroundMark x1="34222" y1="94038" x2="40889" y2="94615"/>
                        <a14:foregroundMark x1="40889" y1="94615" x2="49667" y2="91538"/>
                        <a14:foregroundMark x1="49667" y1="91538" x2="50222" y2="88077"/>
                        <a14:foregroundMark x1="48667" y1="94038" x2="64444" y2="92500"/>
                        <a14:foregroundMark x1="64444" y1="92500" x2="67333" y2="90192"/>
                        <a14:foregroundMark x1="31531" y1="4808" x2="33778" y2="1923"/>
                        <a14:foregroundMark x1="30333" y1="6346" x2="31531" y2="4808"/>
                        <a14:foregroundMark x1="33778" y1="1923" x2="34222" y2="1923"/>
                        <a14:foregroundMark x1="46667" y1="36731" x2="46111" y2="32885"/>
                        <a14:foregroundMark x1="49556" y1="32692" x2="49667" y2="35577"/>
                        <a14:foregroundMark x1="55333" y1="41346" x2="55889" y2="43654"/>
                        <a14:foregroundMark x1="47333" y1="57500" x2="47333" y2="57500"/>
                        <a14:foregroundMark x1="45778" y1="50962" x2="45778" y2="50962"/>
                        <a14:foregroundMark x1="46556" y1="47500" x2="46556" y2="47500"/>
                        <a14:foregroundMark x1="45889" y1="43654" x2="45889" y2="43654"/>
                        <a14:foregroundMark x1="42222" y1="54808" x2="42222" y2="54808"/>
                        <a14:foregroundMark x1="42444" y1="54808" x2="42444" y2="54808"/>
                        <a14:foregroundMark x1="42667" y1="54808" x2="42667" y2="54808"/>
                        <a14:foregroundMark x1="43778" y1="54808" x2="43778" y2="54808"/>
                        <a14:foregroundMark x1="41111" y1="53654" x2="41111" y2="53654"/>
                        <a14:foregroundMark x1="49889" y1="80192" x2="49889" y2="80192"/>
                        <a14:backgroundMark x1="39444" y1="10962" x2="37556" y2="41346"/>
                        <a14:backgroundMark x1="31556" y1="4808" x2="31556" y2="4808"/>
                        <a14:backgroundMark x1="42778" y1="53654" x2="42778" y2="53654"/>
                        <a14:backgroundMark x1="42667" y1="53462" x2="42667" y2="53462"/>
                        <a14:backgroundMark x1="42222" y1="53462" x2="42222" y2="53462"/>
                        <a14:backgroundMark x1="43111" y1="54231" x2="43111" y2="54231"/>
                        <a14:backgroundMark x1="43222" y1="54423" x2="43222" y2="54423"/>
                        <a14:backgroundMark x1="42889" y1="53846" x2="42889" y2="53846"/>
                        <a14:backgroundMark x1="42889" y1="53846" x2="42889" y2="53846"/>
                        <a14:backgroundMark x1="42444" y1="53462" x2="42444" y2="53462"/>
                        <a14:backgroundMark x1="42444" y1="53269" x2="42444" y2="53269"/>
                        <a14:backgroundMark x1="41556" y1="51538" x2="43333" y2="53462"/>
                        <a14:backgroundMark x1="42889" y1="53462" x2="43333" y2="54231"/>
                        <a14:backgroundMark x1="47667" y1="85385" x2="47667" y2="85385"/>
                        <a14:backgroundMark x1="47778" y1="83846" x2="47778" y2="83846"/>
                        <a14:backgroundMark x1="50667" y1="83654" x2="50667" y2="83654"/>
                        <a14:backgroundMark x1="52111" y1="84423" x2="51889" y2="82885"/>
                        <a14:backgroundMark x1="48359" y1="80192" x2="48222" y2="80962"/>
                        <a14:backgroundMark x1="48667" y1="78462" x2="48359" y2="80192"/>
                        <a14:backgroundMark x1="47333" y1="85000" x2="47333" y2="86923"/>
                        <a14:backgroundMark x1="47333" y1="85769" x2="48000" y2="823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182" r="26606"/>
          <a:stretch/>
        </p:blipFill>
        <p:spPr bwMode="auto">
          <a:xfrm>
            <a:off x="2887061" y="2226227"/>
            <a:ext cx="1443182" cy="1844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47AAC64-E05F-0643-B3C7-397CB0B97650}"/>
              </a:ext>
            </a:extLst>
          </p:cNvPr>
          <p:cNvSpPr txBox="1"/>
          <p:nvPr/>
        </p:nvSpPr>
        <p:spPr>
          <a:xfrm>
            <a:off x="2396416" y="2226227"/>
            <a:ext cx="977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/>
              <a:t>A</a:t>
            </a:r>
          </a:p>
        </p:txBody>
      </p:sp>
      <p:pic>
        <p:nvPicPr>
          <p:cNvPr id="5" name="Picture 4" descr="Pdf Logo">
            <a:extLst>
              <a:ext uri="{FF2B5EF4-FFF2-40B4-BE49-F238E27FC236}">
                <a16:creationId xmlns:a16="http://schemas.microsoft.com/office/drawing/2014/main" id="{D4B12799-6551-F145-BB15-054CDA02F0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923" b="92500" l="10000" r="90000">
                        <a14:foregroundMark x1="30667" y1="84615" x2="34222" y2="94038"/>
                        <a14:foregroundMark x1="34222" y1="94038" x2="40889" y2="94615"/>
                        <a14:foregroundMark x1="40889" y1="94615" x2="49667" y2="91538"/>
                        <a14:foregroundMark x1="49667" y1="91538" x2="50222" y2="88077"/>
                        <a14:foregroundMark x1="48667" y1="94038" x2="64444" y2="92500"/>
                        <a14:foregroundMark x1="64444" y1="92500" x2="67333" y2="90192"/>
                        <a14:foregroundMark x1="31531" y1="4808" x2="33778" y2="1923"/>
                        <a14:foregroundMark x1="30333" y1="6346" x2="31531" y2="4808"/>
                        <a14:foregroundMark x1="33778" y1="1923" x2="34222" y2="1923"/>
                        <a14:foregroundMark x1="46667" y1="36731" x2="46111" y2="32885"/>
                        <a14:foregroundMark x1="49556" y1="32692" x2="49667" y2="35577"/>
                        <a14:foregroundMark x1="55333" y1="41346" x2="55889" y2="43654"/>
                        <a14:foregroundMark x1="47333" y1="57500" x2="47333" y2="57500"/>
                        <a14:foregroundMark x1="45778" y1="50962" x2="45778" y2="50962"/>
                        <a14:foregroundMark x1="46556" y1="47500" x2="46556" y2="47500"/>
                        <a14:foregroundMark x1="45889" y1="43654" x2="45889" y2="43654"/>
                        <a14:foregroundMark x1="42222" y1="54808" x2="42222" y2="54808"/>
                        <a14:foregroundMark x1="42444" y1="54808" x2="42444" y2="54808"/>
                        <a14:foregroundMark x1="42667" y1="54808" x2="42667" y2="54808"/>
                        <a14:foregroundMark x1="43778" y1="54808" x2="43778" y2="54808"/>
                        <a14:foregroundMark x1="41111" y1="53654" x2="41111" y2="53654"/>
                        <a14:foregroundMark x1="49889" y1="80192" x2="49889" y2="80192"/>
                        <a14:backgroundMark x1="39444" y1="10962" x2="37556" y2="41346"/>
                        <a14:backgroundMark x1="31556" y1="4808" x2="31556" y2="4808"/>
                        <a14:backgroundMark x1="42778" y1="53654" x2="42778" y2="53654"/>
                        <a14:backgroundMark x1="42667" y1="53462" x2="42667" y2="53462"/>
                        <a14:backgroundMark x1="42222" y1="53462" x2="42222" y2="53462"/>
                        <a14:backgroundMark x1="43111" y1="54231" x2="43111" y2="54231"/>
                        <a14:backgroundMark x1="43222" y1="54423" x2="43222" y2="54423"/>
                        <a14:backgroundMark x1="42889" y1="53846" x2="42889" y2="53846"/>
                        <a14:backgroundMark x1="42889" y1="53846" x2="42889" y2="53846"/>
                        <a14:backgroundMark x1="42444" y1="53462" x2="42444" y2="53462"/>
                        <a14:backgroundMark x1="42444" y1="53269" x2="42444" y2="53269"/>
                        <a14:backgroundMark x1="41556" y1="51538" x2="43333" y2="53462"/>
                        <a14:backgroundMark x1="42889" y1="53462" x2="43333" y2="54231"/>
                        <a14:backgroundMark x1="47667" y1="85385" x2="47667" y2="85385"/>
                        <a14:backgroundMark x1="47778" y1="83846" x2="47778" y2="83846"/>
                        <a14:backgroundMark x1="50667" y1="83654" x2="50667" y2="83654"/>
                        <a14:backgroundMark x1="52111" y1="84423" x2="51889" y2="82885"/>
                        <a14:backgroundMark x1="48359" y1="80192" x2="48222" y2="80962"/>
                        <a14:backgroundMark x1="48667" y1="78462" x2="48359" y2="80192"/>
                        <a14:backgroundMark x1="47333" y1="85000" x2="47333" y2="86923"/>
                        <a14:backgroundMark x1="47333" y1="85769" x2="48000" y2="823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182" r="26606"/>
          <a:stretch/>
        </p:blipFill>
        <p:spPr bwMode="auto">
          <a:xfrm>
            <a:off x="10504987" y="2239460"/>
            <a:ext cx="1443182" cy="1844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BB289BF-36CB-DC47-B382-AD85FB10A024}"/>
              </a:ext>
            </a:extLst>
          </p:cNvPr>
          <p:cNvSpPr txBox="1"/>
          <p:nvPr/>
        </p:nvSpPr>
        <p:spPr>
          <a:xfrm>
            <a:off x="10016037" y="2239460"/>
            <a:ext cx="977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/>
              <a:t>B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050C974-2327-644E-AF3D-8A8795B8F188}"/>
              </a:ext>
            </a:extLst>
          </p:cNvPr>
          <p:cNvCxnSpPr>
            <a:cxnSpLocks/>
          </p:cNvCxnSpPr>
          <p:nvPr/>
        </p:nvCxnSpPr>
        <p:spPr>
          <a:xfrm flipH="1">
            <a:off x="8863476" y="4230283"/>
            <a:ext cx="1708423" cy="138413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2DAD04F-DF8F-864E-8184-889F26E523DB}"/>
              </a:ext>
            </a:extLst>
          </p:cNvPr>
          <p:cNvCxnSpPr>
            <a:cxnSpLocks/>
          </p:cNvCxnSpPr>
          <p:nvPr/>
        </p:nvCxnSpPr>
        <p:spPr>
          <a:xfrm flipH="1" flipV="1">
            <a:off x="3608653" y="4230283"/>
            <a:ext cx="1251095" cy="1000085"/>
          </a:xfrm>
          <a:prstGeom prst="straightConnector1">
            <a:avLst/>
          </a:prstGeom>
          <a:ln w="5715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94" name="Picture 2" descr="Estrutura Metálica: Processo executivo, vantagens e desvantagens - Escola  Engenharia">
            <a:extLst>
              <a:ext uri="{FF2B5EF4-FFF2-40B4-BE49-F238E27FC236}">
                <a16:creationId xmlns:a16="http://schemas.microsoft.com/office/drawing/2014/main" id="{47D47B21-5DDC-0946-A9B3-ADC5932DB1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66" t="8527" r="15334"/>
          <a:stretch/>
        </p:blipFill>
        <p:spPr bwMode="auto">
          <a:xfrm>
            <a:off x="5318742" y="3265823"/>
            <a:ext cx="3328416" cy="3160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488492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80214C85-4602-A64F-8A18-B940445EC2CA}"/>
              </a:ext>
            </a:extLst>
          </p:cNvPr>
          <p:cNvSpPr txBox="1"/>
          <p:nvPr/>
        </p:nvSpPr>
        <p:spPr>
          <a:xfrm>
            <a:off x="388882" y="1536174"/>
            <a:ext cx="1206082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dirty="0">
                <a:latin typeface="Century Gothic" panose="020B0502020202020204" pitchFamily="34" charset="0"/>
                <a:ea typeface="Segoe UI Symbol" panose="020B0502040204020203" pitchFamily="34" charset="0"/>
              </a:rPr>
              <a:t>Interface de B não é estável.</a:t>
            </a:r>
          </a:p>
          <a:p>
            <a:r>
              <a:rPr lang="pt-BR" sz="6000" b="0" i="0" dirty="0">
                <a:solidFill>
                  <a:srgbClr val="111111"/>
                </a:solidFill>
                <a:effectLst/>
                <a:latin typeface="Century Gothic" panose="020B0502020202020204" pitchFamily="34" charset="0"/>
              </a:rPr>
              <a:t>Por exemplo, os métodos públicos de B </a:t>
            </a:r>
            <a:r>
              <a:rPr lang="pt-BR" sz="6000" b="0" i="0" dirty="0">
                <a:solidFill>
                  <a:srgbClr val="055ABE"/>
                </a:solidFill>
                <a:effectLst/>
                <a:latin typeface="Century Gothic" panose="020B0502020202020204" pitchFamily="34" charset="0"/>
              </a:rPr>
              <a:t>são renomeados com frequência.</a:t>
            </a:r>
            <a:endParaRPr lang="pt-BR" sz="6000" dirty="0">
              <a:solidFill>
                <a:srgbClr val="055ABE"/>
              </a:solidFill>
              <a:latin typeface="Century Gothic" panose="020B0502020202020204" pitchFamily="34" charset="0"/>
              <a:ea typeface="Segoe UI Symbol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436863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80214C85-4602-A64F-8A18-B940445EC2CA}"/>
              </a:ext>
            </a:extLst>
          </p:cNvPr>
          <p:cNvSpPr txBox="1"/>
          <p:nvPr/>
        </p:nvSpPr>
        <p:spPr>
          <a:xfrm>
            <a:off x="-73573" y="963168"/>
            <a:ext cx="120608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800" i="1" dirty="0">
                <a:latin typeface="Century Gothic" panose="020B0502020202020204" pitchFamily="34" charset="0"/>
              </a:rPr>
              <a:t>Exemplo de acoplamento ruim</a:t>
            </a:r>
            <a:endParaRPr lang="pt-BR" sz="4800" dirty="0">
              <a:latin typeface="Century Gothic" panose="020B0502020202020204" pitchFamily="34" charset="0"/>
              <a:ea typeface="Segoe UI Symbol" panose="020B0502040204020203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5A60BF4-94EA-FCC6-B158-23C6DCEF49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9133" y="1820204"/>
            <a:ext cx="3687666" cy="281101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1A03D34-1381-B79B-EECC-8271C0296E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7856" y="3225709"/>
            <a:ext cx="3601906" cy="34018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DA1EF30-CFC8-F105-A310-3A0DE209C5F1}"/>
              </a:ext>
            </a:extLst>
          </p:cNvPr>
          <p:cNvSpPr/>
          <p:nvPr/>
        </p:nvSpPr>
        <p:spPr>
          <a:xfrm>
            <a:off x="7105650" y="4631215"/>
            <a:ext cx="3064112" cy="626585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5B68D0E-C250-862F-5A19-FD0ECECD9FFF}"/>
              </a:ext>
            </a:extLst>
          </p:cNvPr>
          <p:cNvSpPr/>
          <p:nvPr/>
        </p:nvSpPr>
        <p:spPr>
          <a:xfrm>
            <a:off x="1514475" y="2912416"/>
            <a:ext cx="3064112" cy="626585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82359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80214C85-4602-A64F-8A18-B940445EC2CA}"/>
              </a:ext>
            </a:extLst>
          </p:cNvPr>
          <p:cNvSpPr txBox="1"/>
          <p:nvPr/>
        </p:nvSpPr>
        <p:spPr>
          <a:xfrm>
            <a:off x="-125577" y="846276"/>
            <a:ext cx="1206082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800" i="1" dirty="0">
                <a:latin typeface="Century Gothic" panose="020B0502020202020204" pitchFamily="34" charset="0"/>
              </a:rPr>
              <a:t>Exemplo de acoplamento</a:t>
            </a:r>
          </a:p>
          <a:p>
            <a:pPr algn="ctr"/>
            <a:r>
              <a:rPr lang="pt-BR" sz="4800" i="1" dirty="0">
                <a:latin typeface="Century Gothic" panose="020B0502020202020204" pitchFamily="34" charset="0"/>
                <a:ea typeface="Segoe UI Symbol" panose="020B0502040204020203" pitchFamily="34" charset="0"/>
              </a:rPr>
              <a:t>melhorado</a:t>
            </a:r>
            <a:endParaRPr lang="pt-BR" sz="4800" dirty="0">
              <a:latin typeface="Century Gothic" panose="020B0502020202020204" pitchFamily="34" charset="0"/>
              <a:ea typeface="Segoe UI Symbol" panose="020B05020402040202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CB77008-2707-30C1-53CF-BC26F6E8F4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616" y="2329525"/>
            <a:ext cx="2572790" cy="233456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FA5B769-074C-EDED-F652-D522163713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4833" y="2307291"/>
            <a:ext cx="3296983" cy="409740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E819035-E05B-9949-149E-03BA6AA545AB}"/>
              </a:ext>
            </a:extLst>
          </p:cNvPr>
          <p:cNvSpPr/>
          <p:nvPr/>
        </p:nvSpPr>
        <p:spPr>
          <a:xfrm>
            <a:off x="6229350" y="3496810"/>
            <a:ext cx="1885950" cy="722765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42EB63A-969A-DF4E-DECF-7C968BD4C726}"/>
              </a:ext>
            </a:extLst>
          </p:cNvPr>
          <p:cNvSpPr/>
          <p:nvPr/>
        </p:nvSpPr>
        <p:spPr>
          <a:xfrm>
            <a:off x="1048603" y="3466185"/>
            <a:ext cx="1752600" cy="333375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17137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80214C85-4602-A64F-8A18-B940445EC2CA}"/>
              </a:ext>
            </a:extLst>
          </p:cNvPr>
          <p:cNvSpPr txBox="1"/>
          <p:nvPr/>
        </p:nvSpPr>
        <p:spPr>
          <a:xfrm>
            <a:off x="0" y="1356241"/>
            <a:ext cx="1206082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800" i="1" dirty="0">
                <a:solidFill>
                  <a:srgbClr val="055ABE"/>
                </a:solidFill>
                <a:latin typeface="Century Gothic" panose="020B0502020202020204" pitchFamily="34" charset="0"/>
              </a:rPr>
              <a:t>Maximize</a:t>
            </a:r>
            <a:r>
              <a:rPr lang="pt-BR" sz="4800" i="1" dirty="0">
                <a:latin typeface="Century Gothic" panose="020B0502020202020204" pitchFamily="34" charset="0"/>
              </a:rPr>
              <a:t> a coesão das classes e </a:t>
            </a:r>
            <a:r>
              <a:rPr lang="pt-BR" sz="4800" i="1" dirty="0">
                <a:solidFill>
                  <a:srgbClr val="055ABE"/>
                </a:solidFill>
                <a:latin typeface="Century Gothic" panose="020B0502020202020204" pitchFamily="34" charset="0"/>
              </a:rPr>
              <a:t>minimize</a:t>
            </a:r>
            <a:r>
              <a:rPr lang="pt-BR" sz="4800" i="1" dirty="0">
                <a:latin typeface="Century Gothic" panose="020B0502020202020204" pitchFamily="34" charset="0"/>
              </a:rPr>
              <a:t> o acoplamento entre elas.</a:t>
            </a:r>
            <a:endParaRPr lang="pt-BR" sz="4800" dirty="0">
              <a:latin typeface="Century Gothic" panose="020B0502020202020204" pitchFamily="34" charset="0"/>
              <a:ea typeface="Segoe UI Symbol" panose="020B0502040204020203" pitchFamily="34" charset="0"/>
            </a:endParaRPr>
          </a:p>
        </p:txBody>
      </p:sp>
      <p:pic>
        <p:nvPicPr>
          <p:cNvPr id="3" name="Picture 2" descr="Thumbs up michael scott GIF on GIFER - by Moogugor">
            <a:extLst>
              <a:ext uri="{FF2B5EF4-FFF2-40B4-BE49-F238E27FC236}">
                <a16:creationId xmlns:a16="http://schemas.microsoft.com/office/drawing/2014/main" id="{A6C59AC4-1877-D24C-9ADC-8FC65A3B07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3944" y="3462974"/>
            <a:ext cx="3944112" cy="3042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454558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80214C85-4602-A64F-8A18-B940445EC2CA}"/>
              </a:ext>
            </a:extLst>
          </p:cNvPr>
          <p:cNvSpPr txBox="1"/>
          <p:nvPr/>
        </p:nvSpPr>
        <p:spPr>
          <a:xfrm>
            <a:off x="3647089" y="29421"/>
            <a:ext cx="722060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latin typeface="Century Gothic" panose="020B0502020202020204" pitchFamily="34" charset="0"/>
                <a:ea typeface="Segoe UI Symbol" panose="020B0502040204020203" pitchFamily="34" charset="0"/>
              </a:rPr>
              <a:t>Princípios SOLID</a:t>
            </a:r>
          </a:p>
        </p:txBody>
      </p:sp>
      <p:pic>
        <p:nvPicPr>
          <p:cNvPr id="1026" name="Picture 2" descr="States of Matter: Solid, Liquid, Gas, and Plasma">
            <a:extLst>
              <a:ext uri="{FF2B5EF4-FFF2-40B4-BE49-F238E27FC236}">
                <a16:creationId xmlns:a16="http://schemas.microsoft.com/office/drawing/2014/main" id="{B580527A-E02E-2F48-20B7-B2BE21A4D4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0073" y="1200479"/>
            <a:ext cx="3551853" cy="5329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0882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8" name="Picture 8" descr="devRant - A fun community for developers to connect over code, tech &amp; life  as a programmer">
            <a:extLst>
              <a:ext uri="{FF2B5EF4-FFF2-40B4-BE49-F238E27FC236}">
                <a16:creationId xmlns:a16="http://schemas.microsoft.com/office/drawing/2014/main" id="{8D6CF289-D72D-C34C-BC1C-FB19BDA0D9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4151" y="1615168"/>
            <a:ext cx="6379615" cy="2962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0214C85-4602-A64F-8A18-B940445EC2CA}"/>
              </a:ext>
            </a:extLst>
          </p:cNvPr>
          <p:cNvSpPr txBox="1"/>
          <p:nvPr/>
        </p:nvSpPr>
        <p:spPr>
          <a:xfrm>
            <a:off x="3384331" y="187076"/>
            <a:ext cx="939859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dirty="0">
                <a:latin typeface="Century Gothic" panose="020B0502020202020204" pitchFamily="34" charset="0"/>
                <a:ea typeface="Segoe UI Symbol" panose="020B0502040204020203" pitchFamily="34" charset="0"/>
              </a:rPr>
              <a:t>Recursos para abstrações?</a:t>
            </a:r>
          </a:p>
        </p:txBody>
      </p:sp>
      <p:pic>
        <p:nvPicPr>
          <p:cNvPr id="10246" name="Picture 6" descr="Parcel Delivery Packaging And Labeling Download Free - Packages Clip Art ,  Transparent Cartoon, Free Cliparts &amp; Silhouettes - NetClipart">
            <a:extLst>
              <a:ext uri="{FF2B5EF4-FFF2-40B4-BE49-F238E27FC236}">
                <a16:creationId xmlns:a16="http://schemas.microsoft.com/office/drawing/2014/main" id="{0FD33083-FC84-5748-AEE7-495E814A41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311" b="89923" l="10000" r="90000">
                        <a14:foregroundMark x1="50978" y1="37883" x2="50978" y2="37883"/>
                        <a14:foregroundMark x1="48696" y1="41837" x2="42935" y2="29337"/>
                        <a14:foregroundMark x1="42935" y1="29337" x2="42935" y2="25128"/>
                        <a14:foregroundMark x1="55435" y1="32781" x2="43696" y2="19515"/>
                        <a14:foregroundMark x1="43696" y1="19515" x2="31630" y2="24490"/>
                        <a14:foregroundMark x1="31630" y1="24490" x2="34565" y2="36735"/>
                        <a14:foregroundMark x1="34565" y1="36735" x2="48370" y2="36352"/>
                        <a14:foregroundMark x1="48370" y1="36352" x2="35978" y2="35969"/>
                        <a14:foregroundMark x1="35978" y1="35969" x2="39348" y2="46939"/>
                        <a14:foregroundMark x1="39348" y1="46939" x2="52391" y2="49490"/>
                        <a14:foregroundMark x1="52391" y1="49490" x2="61630" y2="46556"/>
                        <a14:foregroundMark x1="61630" y1="46556" x2="63152" y2="42985"/>
                        <a14:foregroundMark x1="60435" y1="46556" x2="67609" y2="33546"/>
                        <a14:foregroundMark x1="67609" y1="33546" x2="53370" y2="33929"/>
                        <a14:foregroundMark x1="53370" y1="33929" x2="68587" y2="35204"/>
                        <a14:foregroundMark x1="68587" y1="35204" x2="48696" y2="21684"/>
                        <a14:foregroundMark x1="48696" y1="21684" x2="61630" y2="22449"/>
                        <a14:foregroundMark x1="61630" y1="22449" x2="55543" y2="31888"/>
                        <a14:foregroundMark x1="55543" y1="31888" x2="65543" y2="35459"/>
                        <a14:foregroundMark x1="65543" y1="35459" x2="68696" y2="24107"/>
                        <a14:foregroundMark x1="68696" y1="24107" x2="56739" y2="23980"/>
                        <a14:foregroundMark x1="44239" y1="9311" x2="44239" y2="93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746" t="4969" r="7609" b="9217"/>
          <a:stretch/>
        </p:blipFill>
        <p:spPr bwMode="auto">
          <a:xfrm>
            <a:off x="8419662" y="4199466"/>
            <a:ext cx="3149601" cy="2658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772909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80214C85-4602-A64F-8A18-B940445EC2CA}"/>
              </a:ext>
            </a:extLst>
          </p:cNvPr>
          <p:cNvSpPr txBox="1"/>
          <p:nvPr/>
        </p:nvSpPr>
        <p:spPr>
          <a:xfrm>
            <a:off x="325820" y="2136338"/>
            <a:ext cx="1206082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dirty="0">
                <a:solidFill>
                  <a:srgbClr val="055ABE"/>
                </a:solidFill>
                <a:latin typeface="Century Gothic" panose="020B0502020202020204" pitchFamily="34" charset="0"/>
                <a:ea typeface="Segoe UI Symbol" panose="020B0502040204020203" pitchFamily="34" charset="0"/>
              </a:rPr>
              <a:t>Recomendações Concretas </a:t>
            </a:r>
            <a:r>
              <a:rPr lang="pt-BR" sz="5400" dirty="0">
                <a:latin typeface="Century Gothic" panose="020B0502020202020204" pitchFamily="34" charset="0"/>
                <a:ea typeface="Segoe UI Symbol" panose="020B0502040204020203" pitchFamily="34" charset="0"/>
              </a:rPr>
              <a:t>para atender as propriedades como: coesão e acoplamento </a:t>
            </a:r>
          </a:p>
        </p:txBody>
      </p:sp>
    </p:spTree>
    <p:extLst>
      <p:ext uri="{BB962C8B-B14F-4D97-AF65-F5344CB8AC3E}">
        <p14:creationId xmlns:p14="http://schemas.microsoft.com/office/powerpoint/2010/main" val="368743714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80214C85-4602-A64F-8A18-B940445EC2CA}"/>
              </a:ext>
            </a:extLst>
          </p:cNvPr>
          <p:cNvSpPr txBox="1"/>
          <p:nvPr/>
        </p:nvSpPr>
        <p:spPr>
          <a:xfrm>
            <a:off x="283779" y="828207"/>
            <a:ext cx="1206082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latin typeface="Century Gothic" panose="020B0502020202020204" pitchFamily="34" charset="0"/>
                <a:ea typeface="Segoe UI Symbol" panose="020B0502040204020203" pitchFamily="34" charset="0"/>
              </a:rPr>
              <a:t>Pensando sempre na manutenção e evolução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DEA9ED2-897B-024B-8403-BCEB3B3E29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803" t="29630" r="4074" b="28395"/>
          <a:stretch/>
        </p:blipFill>
        <p:spPr>
          <a:xfrm>
            <a:off x="3322996" y="2871216"/>
            <a:ext cx="6180668" cy="2878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97662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SOLID - Princípios da Programação Orientada a Objetos">
            <a:extLst>
              <a:ext uri="{FF2B5EF4-FFF2-40B4-BE49-F238E27FC236}">
                <a16:creationId xmlns:a16="http://schemas.microsoft.com/office/drawing/2014/main" id="{BED41575-252A-DEF1-2BBF-753EF77F11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236043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80214C85-4602-A64F-8A18-B940445EC2CA}"/>
              </a:ext>
            </a:extLst>
          </p:cNvPr>
          <p:cNvSpPr txBox="1"/>
          <p:nvPr/>
        </p:nvSpPr>
        <p:spPr>
          <a:xfrm>
            <a:off x="131180" y="2448910"/>
            <a:ext cx="1206082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latin typeface="Century Gothic" panose="020B0502020202020204" pitchFamily="34" charset="0"/>
                <a:ea typeface="Segoe UI Symbol" panose="020B0502040204020203" pitchFamily="34" charset="0"/>
              </a:rPr>
              <a:t>1. Single Responsability - SRP</a:t>
            </a:r>
          </a:p>
        </p:txBody>
      </p:sp>
    </p:spTree>
    <p:extLst>
      <p:ext uri="{BB962C8B-B14F-4D97-AF65-F5344CB8AC3E}">
        <p14:creationId xmlns:p14="http://schemas.microsoft.com/office/powerpoint/2010/main" val="37820983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80214C85-4602-A64F-8A18-B940445EC2CA}"/>
              </a:ext>
            </a:extLst>
          </p:cNvPr>
          <p:cNvSpPr txBox="1"/>
          <p:nvPr/>
        </p:nvSpPr>
        <p:spPr>
          <a:xfrm>
            <a:off x="273269" y="2001224"/>
            <a:ext cx="1206082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i="1" dirty="0">
                <a:latin typeface="Century Gothic" panose="020B0502020202020204" pitchFamily="34" charset="0"/>
                <a:ea typeface="Segoe UI Symbol" panose="020B0502040204020203" pitchFamily="34" charset="0"/>
              </a:rPr>
              <a:t>Um módulo deve ter </a:t>
            </a:r>
            <a:r>
              <a:rPr lang="pt-BR" sz="6000" b="1" i="1" dirty="0">
                <a:solidFill>
                  <a:srgbClr val="055ABE"/>
                </a:solidFill>
                <a:latin typeface="Century Gothic" panose="020B0502020202020204" pitchFamily="34" charset="0"/>
                <a:ea typeface="Segoe UI Symbol" panose="020B0502040204020203" pitchFamily="34" charset="0"/>
              </a:rPr>
              <a:t>uma</a:t>
            </a:r>
            <a:r>
              <a:rPr lang="pt-BR" sz="6000" i="1" dirty="0">
                <a:latin typeface="Century Gothic" panose="020B0502020202020204" pitchFamily="34" charset="0"/>
                <a:ea typeface="Segoe UI Symbol" panose="020B0502040204020203" pitchFamily="34" charset="0"/>
              </a:rPr>
              <a:t>, e apenas </a:t>
            </a:r>
            <a:r>
              <a:rPr lang="pt-BR" sz="6000" b="1" i="1" dirty="0">
                <a:solidFill>
                  <a:srgbClr val="055ABE"/>
                </a:solidFill>
                <a:latin typeface="Century Gothic" panose="020B0502020202020204" pitchFamily="34" charset="0"/>
                <a:ea typeface="Segoe UI Symbol" panose="020B0502040204020203" pitchFamily="34" charset="0"/>
              </a:rPr>
              <a:t>uma</a:t>
            </a:r>
            <a:r>
              <a:rPr lang="pt-BR" sz="6000" i="1" dirty="0">
                <a:latin typeface="Century Gothic" panose="020B0502020202020204" pitchFamily="34" charset="0"/>
                <a:ea typeface="Segoe UI Symbol" panose="020B0502040204020203" pitchFamily="34" charset="0"/>
              </a:rPr>
              <a:t> razão para mudar</a:t>
            </a:r>
          </a:p>
        </p:txBody>
      </p:sp>
    </p:spTree>
    <p:extLst>
      <p:ext uri="{BB962C8B-B14F-4D97-AF65-F5344CB8AC3E}">
        <p14:creationId xmlns:p14="http://schemas.microsoft.com/office/powerpoint/2010/main" val="116675025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80214C85-4602-A64F-8A18-B940445EC2CA}"/>
              </a:ext>
            </a:extLst>
          </p:cNvPr>
          <p:cNvSpPr txBox="1"/>
          <p:nvPr/>
        </p:nvSpPr>
        <p:spPr>
          <a:xfrm>
            <a:off x="131180" y="1351508"/>
            <a:ext cx="1206082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latin typeface="Century Gothic" panose="020B0502020202020204" pitchFamily="34" charset="0"/>
                <a:ea typeface="Segoe UI Symbol" panose="020B0502040204020203" pitchFamily="34" charset="0"/>
              </a:rPr>
              <a:t>O software se modifica para atender ao cliente/usuário.</a:t>
            </a:r>
          </a:p>
          <a:p>
            <a:r>
              <a:rPr lang="pt-BR" sz="6600" dirty="0">
                <a:latin typeface="Century Gothic" panose="020B0502020202020204" pitchFamily="34" charset="0"/>
                <a:ea typeface="Segoe UI Symbol" panose="020B0502040204020203" pitchFamily="34" charset="0"/>
              </a:rPr>
              <a:t>Eles são a </a:t>
            </a:r>
            <a:r>
              <a:rPr lang="pt-BR" sz="6600" dirty="0">
                <a:solidFill>
                  <a:srgbClr val="055ABE"/>
                </a:solidFill>
                <a:latin typeface="Century Gothic" panose="020B0502020202020204" pitchFamily="34" charset="0"/>
                <a:ea typeface="Segoe UI Symbol" panose="020B0502040204020203" pitchFamily="34" charset="0"/>
              </a:rPr>
              <a:t>“</a:t>
            </a:r>
            <a:r>
              <a:rPr lang="pt-BR" sz="6600" b="1" i="1" dirty="0">
                <a:solidFill>
                  <a:srgbClr val="055ABE"/>
                </a:solidFill>
                <a:latin typeface="Century Gothic" panose="020B0502020202020204" pitchFamily="34" charset="0"/>
                <a:ea typeface="Segoe UI Symbol" panose="020B0502040204020203" pitchFamily="34" charset="0"/>
              </a:rPr>
              <a:t>razão para mudança</a:t>
            </a:r>
            <a:r>
              <a:rPr lang="pt-BR" sz="6600" dirty="0">
                <a:solidFill>
                  <a:srgbClr val="055ABE"/>
                </a:solidFill>
                <a:latin typeface="Century Gothic" panose="020B0502020202020204" pitchFamily="34" charset="0"/>
                <a:ea typeface="Segoe UI Symbol" panose="020B0502040204020203" pitchFamily="34" charset="0"/>
              </a:rPr>
              <a:t>”</a:t>
            </a:r>
          </a:p>
        </p:txBody>
      </p:sp>
      <p:pic>
        <p:nvPicPr>
          <p:cNvPr id="3074" name="Picture 2" descr="Call Centre Cartoon Stock photography , calling, woman wearing headset PNG  clipart | free cliparts | UIHere">
            <a:extLst>
              <a:ext uri="{FF2B5EF4-FFF2-40B4-BE49-F238E27FC236}">
                <a16:creationId xmlns:a16="http://schemas.microsoft.com/office/drawing/2014/main" id="{061E7237-5F94-364F-B084-02F23D1C84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619" b="98010" l="9753" r="89973">
                        <a14:foregroundMark x1="19505" y1="73134" x2="32830" y2="92040"/>
                        <a14:foregroundMark x1="38324" y1="95191" x2="67857" y2="95191"/>
                        <a14:foregroundMark x1="67857" y1="95191" x2="77473" y2="86733"/>
                        <a14:foregroundMark x1="77473" y1="86733" x2="70330" y2="76949"/>
                        <a14:foregroundMark x1="70330" y1="76949" x2="68819" y2="77446"/>
                        <a14:foregroundMark x1="42445" y1="95688" x2="54533" y2="68657"/>
                        <a14:foregroundMark x1="54533" y1="68657" x2="64011" y2="79104"/>
                        <a14:foregroundMark x1="64011" y1="79104" x2="62637" y2="92040"/>
                        <a14:foregroundMark x1="62637" y1="92040" x2="54121" y2="9801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0901" y="3649523"/>
            <a:ext cx="3719919" cy="3080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603939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80214C85-4602-A64F-8A18-B940445EC2CA}"/>
              </a:ext>
            </a:extLst>
          </p:cNvPr>
          <p:cNvSpPr txBox="1"/>
          <p:nvPr/>
        </p:nvSpPr>
        <p:spPr>
          <a:xfrm>
            <a:off x="0" y="1334814"/>
            <a:ext cx="120608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i="1" dirty="0">
                <a:latin typeface="Century Gothic" panose="020B0502020202020204" pitchFamily="34" charset="0"/>
                <a:ea typeface="Segoe UI Symbol" panose="020B0502040204020203" pitchFamily="34" charset="0"/>
              </a:rPr>
              <a:t>Um módulo deve ser responsável por um, e apenas um, usuário</a:t>
            </a:r>
          </a:p>
        </p:txBody>
      </p:sp>
      <p:pic>
        <p:nvPicPr>
          <p:cNvPr id="2050" name="Picture 2" descr="Como será a experiência do usuário? | Web Personalization">
            <a:extLst>
              <a:ext uri="{FF2B5EF4-FFF2-40B4-BE49-F238E27FC236}">
                <a16:creationId xmlns:a16="http://schemas.microsoft.com/office/drawing/2014/main" id="{AE2BBAC5-C279-2046-A263-93FA83290C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6350" y="3285625"/>
            <a:ext cx="6548120" cy="3343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869897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80214C85-4602-A64F-8A18-B940445EC2CA}"/>
              </a:ext>
            </a:extLst>
          </p:cNvPr>
          <p:cNvSpPr txBox="1"/>
          <p:nvPr/>
        </p:nvSpPr>
        <p:spPr>
          <a:xfrm>
            <a:off x="809297" y="914400"/>
            <a:ext cx="120608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dirty="0">
                <a:latin typeface="Century Gothic" panose="020B0502020202020204" pitchFamily="34" charset="0"/>
                <a:ea typeface="Segoe UI Symbol" panose="020B0502040204020203" pitchFamily="34" charset="0"/>
              </a:rPr>
              <a:t>O usuário pode ser um grupo, assim vamos redefinir SRP.</a:t>
            </a:r>
          </a:p>
        </p:txBody>
      </p:sp>
      <p:pic>
        <p:nvPicPr>
          <p:cNvPr id="3074" name="Picture 2" descr="How many groups should you join? — SWOOP Analytics">
            <a:extLst>
              <a:ext uri="{FF2B5EF4-FFF2-40B4-BE49-F238E27FC236}">
                <a16:creationId xmlns:a16="http://schemas.microsoft.com/office/drawing/2014/main" id="{1CF0C5EB-4277-2E48-9C7A-17C44F725C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2848" y="2541976"/>
            <a:ext cx="8833104" cy="3863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648435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80214C85-4602-A64F-8A18-B940445EC2CA}"/>
              </a:ext>
            </a:extLst>
          </p:cNvPr>
          <p:cNvSpPr txBox="1"/>
          <p:nvPr/>
        </p:nvSpPr>
        <p:spPr>
          <a:xfrm>
            <a:off x="-168166" y="1859339"/>
            <a:ext cx="12060820" cy="313932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BR" sz="6600" dirty="0">
                <a:latin typeface="Century Gothic"/>
                <a:ea typeface="Segoe UI Symbol"/>
              </a:rPr>
              <a:t>Um módulo deve ser responsável </a:t>
            </a:r>
            <a:r>
              <a:rPr lang="pt-BR" sz="6600" dirty="0">
                <a:solidFill>
                  <a:srgbClr val="055ABE"/>
                </a:solidFill>
                <a:latin typeface="Century Gothic"/>
                <a:ea typeface="Segoe UI Symbol"/>
              </a:rPr>
              <a:t>por um, e apenas um, grupo</a:t>
            </a:r>
          </a:p>
        </p:txBody>
      </p:sp>
    </p:spTree>
    <p:extLst>
      <p:ext uri="{BB962C8B-B14F-4D97-AF65-F5344CB8AC3E}">
        <p14:creationId xmlns:p14="http://schemas.microsoft.com/office/powerpoint/2010/main" val="146609204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80214C85-4602-A64F-8A18-B940445EC2CA}"/>
              </a:ext>
            </a:extLst>
          </p:cNvPr>
          <p:cNvSpPr txBox="1"/>
          <p:nvPr/>
        </p:nvSpPr>
        <p:spPr>
          <a:xfrm>
            <a:off x="3689132" y="0"/>
            <a:ext cx="729417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dirty="0">
                <a:latin typeface="Century Gothic" panose="020B0502020202020204" pitchFamily="34" charset="0"/>
                <a:ea typeface="Segoe UI Symbol" panose="020B0502040204020203" pitchFamily="34" charset="0"/>
              </a:rPr>
              <a:t>Qual propriedade adquirimos com o SRP?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F6D444-7F0B-8840-8379-AA97AE433D5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63" t="28293" r="1165" b="8293"/>
          <a:stretch/>
        </p:blipFill>
        <p:spPr>
          <a:xfrm>
            <a:off x="3115420" y="2743045"/>
            <a:ext cx="5706884" cy="3778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7683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70" name="Picture 6" descr="What's the difference between creativity and innovation? - Idealog">
            <a:extLst>
              <a:ext uri="{FF2B5EF4-FFF2-40B4-BE49-F238E27FC236}">
                <a16:creationId xmlns:a16="http://schemas.microsoft.com/office/drawing/2014/main" id="{E496B2D4-7494-024C-86ED-4166D41C3F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15" t="12099" r="23178" b="19506"/>
          <a:stretch/>
        </p:blipFill>
        <p:spPr bwMode="auto">
          <a:xfrm>
            <a:off x="6558455" y="1205984"/>
            <a:ext cx="3499041" cy="444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3C62B28-7249-BC5F-283F-715C0E950355}"/>
              </a:ext>
            </a:extLst>
          </p:cNvPr>
          <p:cNvSpPr txBox="1"/>
          <p:nvPr/>
        </p:nvSpPr>
        <p:spPr>
          <a:xfrm>
            <a:off x="1519222" y="2026904"/>
            <a:ext cx="503923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dirty="0">
                <a:solidFill>
                  <a:srgbClr val="055ABE"/>
                </a:solidFill>
              </a:rPr>
              <a:t>Talento e criatividade</a:t>
            </a:r>
          </a:p>
        </p:txBody>
      </p:sp>
    </p:spTree>
    <p:extLst>
      <p:ext uri="{BB962C8B-B14F-4D97-AF65-F5344CB8AC3E}">
        <p14:creationId xmlns:p14="http://schemas.microsoft.com/office/powerpoint/2010/main" val="237090278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80214C85-4602-A64F-8A18-B940445EC2CA}"/>
              </a:ext>
            </a:extLst>
          </p:cNvPr>
          <p:cNvSpPr txBox="1"/>
          <p:nvPr/>
        </p:nvSpPr>
        <p:spPr>
          <a:xfrm>
            <a:off x="0" y="0"/>
            <a:ext cx="12060820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600" b="1" i="1" dirty="0">
                <a:solidFill>
                  <a:srgbClr val="055ABE"/>
                </a:solidFill>
                <a:latin typeface="Century Gothic" panose="020B0502020202020204" pitchFamily="34" charset="0"/>
                <a:ea typeface="Segoe UI Symbol" panose="020B0502040204020203" pitchFamily="34" charset="0"/>
              </a:rPr>
              <a:t>Coesão!</a:t>
            </a:r>
          </a:p>
          <a:p>
            <a:endParaRPr lang="pt-BR" sz="6600" b="1" i="1" dirty="0">
              <a:solidFill>
                <a:srgbClr val="055ABE"/>
              </a:solidFill>
              <a:latin typeface="Century Gothic" panose="020B0502020202020204" pitchFamily="34" charset="0"/>
              <a:ea typeface="Segoe UI Symbol" panose="020B0502040204020203" pitchFamily="34" charset="0"/>
            </a:endParaRPr>
          </a:p>
          <a:p>
            <a:r>
              <a:rPr lang="pt-BR" sz="6600" dirty="0">
                <a:solidFill>
                  <a:srgbClr val="055ABE"/>
                </a:solidFill>
                <a:latin typeface="Century Gothic" panose="020B0502020202020204" pitchFamily="34" charset="0"/>
                <a:ea typeface="Segoe UI Symbol" panose="020B0502040204020203" pitchFamily="34" charset="0"/>
              </a:rPr>
              <a:t> 	</a:t>
            </a:r>
            <a:r>
              <a:rPr lang="pt-BR" sz="6000" dirty="0">
                <a:latin typeface="Century Gothic" panose="020B0502020202020204" pitchFamily="34" charset="0"/>
                <a:ea typeface="Segoe UI Symbol" panose="020B0502040204020203" pitchFamily="34" charset="0"/>
              </a:rPr>
              <a:t>É a força que une o código   	responsável por um único 	grupo!</a:t>
            </a:r>
            <a:endParaRPr lang="pt-BR" sz="6600" dirty="0">
              <a:latin typeface="Century Gothic" panose="020B0502020202020204" pitchFamily="34" charset="0"/>
              <a:ea typeface="Segoe UI Symbol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467671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80214C85-4602-A64F-8A18-B940445EC2CA}"/>
              </a:ext>
            </a:extLst>
          </p:cNvPr>
          <p:cNvSpPr txBox="1"/>
          <p:nvPr/>
        </p:nvSpPr>
        <p:spPr>
          <a:xfrm>
            <a:off x="3555900" y="157656"/>
            <a:ext cx="695036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latin typeface="Century Gothic" panose="020B0502020202020204" pitchFamily="34" charset="0"/>
                <a:ea typeface="Segoe UI Symbol" panose="020B0502040204020203" pitchFamily="34" charset="0"/>
              </a:rPr>
              <a:t>Violação do SRP</a:t>
            </a:r>
          </a:p>
        </p:txBody>
      </p:sp>
      <p:pic>
        <p:nvPicPr>
          <p:cNvPr id="7170" name="Picture 2" descr="The Top 5 Reasons for Commercial Kitchen Equipment Failure — Refrigeration  &amp; Kitchen Solutions Inc">
            <a:extLst>
              <a:ext uri="{FF2B5EF4-FFF2-40B4-BE49-F238E27FC236}">
                <a16:creationId xmlns:a16="http://schemas.microsoft.com/office/drawing/2014/main" id="{0961F20D-C295-C946-916C-11F756F54B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8145" y="2113237"/>
            <a:ext cx="6350000" cy="483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692968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80214C85-4602-A64F-8A18-B940445EC2CA}"/>
              </a:ext>
            </a:extLst>
          </p:cNvPr>
          <p:cNvSpPr txBox="1"/>
          <p:nvPr/>
        </p:nvSpPr>
        <p:spPr>
          <a:xfrm>
            <a:off x="0" y="651642"/>
            <a:ext cx="12192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endParaRPr lang="pt-BR" sz="4400" dirty="0">
              <a:latin typeface="Century Gothic" panose="020B0502020202020204" pitchFamily="34" charset="0"/>
              <a:ea typeface="Segoe UI Symbol" panose="020B0502040204020203" pitchFamily="34" charset="0"/>
            </a:endParaRPr>
          </a:p>
          <a:p>
            <a:pPr lvl="1"/>
            <a:r>
              <a:rPr lang="pt-BR" sz="4400" dirty="0">
                <a:latin typeface="Century Gothic" panose="020B0502020202020204" pitchFamily="34" charset="0"/>
                <a:ea typeface="Segoe UI Symbol" panose="020B0502040204020203" pitchFamily="34" charset="0"/>
              </a:rPr>
              <a:t>Considere uma classe Funcionário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4545E76-CD43-D045-A415-ECF24998B1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3119" y="2694790"/>
            <a:ext cx="7396223" cy="3123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42175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80214C85-4602-A64F-8A18-B940445EC2CA}"/>
              </a:ext>
            </a:extLst>
          </p:cNvPr>
          <p:cNvSpPr txBox="1"/>
          <p:nvPr/>
        </p:nvSpPr>
        <p:spPr>
          <a:xfrm>
            <a:off x="966952" y="1723697"/>
            <a:ext cx="1059442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latin typeface="Century Gothic" panose="020B0502020202020204" pitchFamily="34" charset="0"/>
                <a:ea typeface="Segoe UI Symbol" panose="020B0502040204020203" pitchFamily="34" charset="0"/>
              </a:rPr>
              <a:t>A classe viola o SRP por que é responsável por </a:t>
            </a:r>
            <a:r>
              <a:rPr lang="pt-BR" sz="6600" b="1" dirty="0">
                <a:solidFill>
                  <a:srgbClr val="C00000"/>
                </a:solidFill>
                <a:latin typeface="Century Gothic" panose="020B0502020202020204" pitchFamily="34" charset="0"/>
                <a:ea typeface="Segoe UI Symbol" panose="020B0502040204020203" pitchFamily="34" charset="0"/>
              </a:rPr>
              <a:t>três grupos diferentes</a:t>
            </a:r>
          </a:p>
        </p:txBody>
      </p:sp>
    </p:spTree>
    <p:extLst>
      <p:ext uri="{BB962C8B-B14F-4D97-AF65-F5344CB8AC3E}">
        <p14:creationId xmlns:p14="http://schemas.microsoft.com/office/powerpoint/2010/main" val="103583173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4545E76-CD43-D045-A415-ECF24998B1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512" y="1365293"/>
            <a:ext cx="7396223" cy="3123019"/>
          </a:xfrm>
          <a:prstGeom prst="rect">
            <a:avLst/>
          </a:prstGeom>
        </p:spPr>
      </p:pic>
      <p:pic>
        <p:nvPicPr>
          <p:cNvPr id="4" name="Picture 4" descr="Programmer icons set Royalty Free Vector Image">
            <a:extLst>
              <a:ext uri="{FF2B5EF4-FFF2-40B4-BE49-F238E27FC236}">
                <a16:creationId xmlns:a16="http://schemas.microsoft.com/office/drawing/2014/main" id="{B723111C-005C-F247-A1A3-E8285CAF5C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99" t="3378" r="52600" b="53635"/>
          <a:stretch/>
        </p:blipFill>
        <p:spPr bwMode="auto">
          <a:xfrm>
            <a:off x="9641835" y="2216553"/>
            <a:ext cx="1898000" cy="2118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Programmer icons set Royalty Free Vector Image">
            <a:extLst>
              <a:ext uri="{FF2B5EF4-FFF2-40B4-BE49-F238E27FC236}">
                <a16:creationId xmlns:a16="http://schemas.microsoft.com/office/drawing/2014/main" id="{0E570A53-4C55-3944-910D-17F19B2C7B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000" t="3378" r="4400" b="53635"/>
          <a:stretch/>
        </p:blipFill>
        <p:spPr bwMode="auto">
          <a:xfrm>
            <a:off x="6810715" y="0"/>
            <a:ext cx="1897999" cy="2118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5CBDD30-3E46-3049-8992-96A54371CCBF}"/>
              </a:ext>
            </a:extLst>
          </p:cNvPr>
          <p:cNvCxnSpPr>
            <a:cxnSpLocks/>
          </p:cNvCxnSpPr>
          <p:nvPr/>
        </p:nvCxnSpPr>
        <p:spPr>
          <a:xfrm flipH="1">
            <a:off x="5613721" y="1070659"/>
            <a:ext cx="1335890" cy="84495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23534A1F-B44B-044C-9B1A-78A136D6CA40}"/>
              </a:ext>
            </a:extLst>
          </p:cNvPr>
          <p:cNvSpPr/>
          <p:nvPr/>
        </p:nvSpPr>
        <p:spPr>
          <a:xfrm>
            <a:off x="1215342" y="2013996"/>
            <a:ext cx="4259483" cy="405114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84A02E-6C2F-5B4B-9B9B-AD265EE66D3C}"/>
              </a:ext>
            </a:extLst>
          </p:cNvPr>
          <p:cNvSpPr txBox="1"/>
          <p:nvPr/>
        </p:nvSpPr>
        <p:spPr>
          <a:xfrm>
            <a:off x="5771152" y="1070659"/>
            <a:ext cx="8333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DBA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CEC2E59-3B3E-404A-8BC0-6863E93BB351}"/>
              </a:ext>
            </a:extLst>
          </p:cNvPr>
          <p:cNvCxnSpPr>
            <a:cxnSpLocks/>
          </p:cNvCxnSpPr>
          <p:nvPr/>
        </p:nvCxnSpPr>
        <p:spPr>
          <a:xfrm flipH="1" flipV="1">
            <a:off x="8048350" y="2950669"/>
            <a:ext cx="1593487" cy="81110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8AB667C8-7026-C94F-A7CC-0572A4137FC8}"/>
              </a:ext>
            </a:extLst>
          </p:cNvPr>
          <p:cNvSpPr txBox="1"/>
          <p:nvPr/>
        </p:nvSpPr>
        <p:spPr>
          <a:xfrm>
            <a:off x="8858331" y="2950669"/>
            <a:ext cx="8333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/>
              <a:t>RH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1569011-5539-5F45-8C83-E14ED33747E1}"/>
              </a:ext>
            </a:extLst>
          </p:cNvPr>
          <p:cNvSpPr/>
          <p:nvPr/>
        </p:nvSpPr>
        <p:spPr>
          <a:xfrm>
            <a:off x="1215342" y="2696904"/>
            <a:ext cx="6783137" cy="405114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6" name="Picture 4" descr="Programmer icons set Royalty Free Vector Image">
            <a:extLst>
              <a:ext uri="{FF2B5EF4-FFF2-40B4-BE49-F238E27FC236}">
                <a16:creationId xmlns:a16="http://schemas.microsoft.com/office/drawing/2014/main" id="{EEC85A0F-B42E-D64E-901D-676B237B73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99" t="3378" r="52600" b="53635"/>
          <a:stretch/>
        </p:blipFill>
        <p:spPr bwMode="auto">
          <a:xfrm>
            <a:off x="6703794" y="4627205"/>
            <a:ext cx="1898000" cy="2118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2FC0D9F-BBB9-B548-902F-2DFFA0D2A2D8}"/>
              </a:ext>
            </a:extLst>
          </p:cNvPr>
          <p:cNvCxnSpPr>
            <a:cxnSpLocks/>
          </p:cNvCxnSpPr>
          <p:nvPr/>
        </p:nvCxnSpPr>
        <p:spPr>
          <a:xfrm flipH="1" flipV="1">
            <a:off x="5879939" y="3944297"/>
            <a:ext cx="1037740" cy="130660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BBBF4FBF-D5E8-4F4C-8AF5-11AFFD70489B}"/>
              </a:ext>
            </a:extLst>
          </p:cNvPr>
          <p:cNvSpPr/>
          <p:nvPr/>
        </p:nvSpPr>
        <p:spPr>
          <a:xfrm>
            <a:off x="1215341" y="3411864"/>
            <a:ext cx="6783137" cy="405114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E04954-9769-734B-8682-555FA11ADC25}"/>
              </a:ext>
            </a:extLst>
          </p:cNvPr>
          <p:cNvSpPr txBox="1"/>
          <p:nvPr/>
        </p:nvSpPr>
        <p:spPr>
          <a:xfrm>
            <a:off x="6420653" y="4278173"/>
            <a:ext cx="15996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Financeiro</a:t>
            </a:r>
          </a:p>
        </p:txBody>
      </p:sp>
    </p:spTree>
    <p:extLst>
      <p:ext uri="{BB962C8B-B14F-4D97-AF65-F5344CB8AC3E}">
        <p14:creationId xmlns:p14="http://schemas.microsoft.com/office/powerpoint/2010/main" val="332969525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80214C85-4602-A64F-8A18-B940445EC2CA}"/>
              </a:ext>
            </a:extLst>
          </p:cNvPr>
          <p:cNvSpPr txBox="1"/>
          <p:nvPr/>
        </p:nvSpPr>
        <p:spPr>
          <a:xfrm>
            <a:off x="231227" y="1274817"/>
            <a:ext cx="1206082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dirty="0">
                <a:latin typeface="Century Gothic" panose="020B0502020202020204" pitchFamily="34" charset="0"/>
                <a:ea typeface="Segoe UI Symbol" panose="020B0502040204020203" pitchFamily="34" charset="0"/>
              </a:rPr>
              <a:t>Combinando esses três métodos em uma única classe, o desenvolvedor </a:t>
            </a:r>
            <a:r>
              <a:rPr lang="pt-BR" sz="4400" dirty="0">
                <a:solidFill>
                  <a:srgbClr val="C00000"/>
                </a:solidFill>
                <a:latin typeface="Century Gothic" panose="020B0502020202020204" pitchFamily="34" charset="0"/>
                <a:ea typeface="Segoe UI Symbol" panose="020B0502040204020203" pitchFamily="34" charset="0"/>
              </a:rPr>
              <a:t>acoplou os três grupos.</a:t>
            </a:r>
          </a:p>
        </p:txBody>
      </p:sp>
      <p:pic>
        <p:nvPicPr>
          <p:cNvPr id="3" name="Picture 4" descr="Programmer icons set Royalty Free Vector Image">
            <a:extLst>
              <a:ext uri="{FF2B5EF4-FFF2-40B4-BE49-F238E27FC236}">
                <a16:creationId xmlns:a16="http://schemas.microsoft.com/office/drawing/2014/main" id="{2603920D-0D6C-2944-A8D2-37F02A7262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99" t="3378" r="52600" b="53635"/>
          <a:stretch/>
        </p:blipFill>
        <p:spPr bwMode="auto">
          <a:xfrm>
            <a:off x="6697055" y="4739832"/>
            <a:ext cx="1898000" cy="2118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Programmer icons set Royalty Free Vector Image">
            <a:extLst>
              <a:ext uri="{FF2B5EF4-FFF2-40B4-BE49-F238E27FC236}">
                <a16:creationId xmlns:a16="http://schemas.microsoft.com/office/drawing/2014/main" id="{40042EDB-6E3C-C24C-8E9F-D3CF419EC8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000" t="3378" r="4400" b="53635"/>
          <a:stretch/>
        </p:blipFill>
        <p:spPr bwMode="auto">
          <a:xfrm>
            <a:off x="4824494" y="2757459"/>
            <a:ext cx="1897999" cy="2118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095ECC3-6949-5040-92FF-B6620398426A}"/>
              </a:ext>
            </a:extLst>
          </p:cNvPr>
          <p:cNvSpPr txBox="1"/>
          <p:nvPr/>
        </p:nvSpPr>
        <p:spPr>
          <a:xfrm>
            <a:off x="6261637" y="3290935"/>
            <a:ext cx="8333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DBA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3768D3-F38D-AA4B-9663-48E1DC1C5CCF}"/>
              </a:ext>
            </a:extLst>
          </p:cNvPr>
          <p:cNvSpPr txBox="1"/>
          <p:nvPr/>
        </p:nvSpPr>
        <p:spPr>
          <a:xfrm>
            <a:off x="8082102" y="5298889"/>
            <a:ext cx="8333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/>
              <a:t>RH</a:t>
            </a:r>
          </a:p>
        </p:txBody>
      </p:sp>
      <p:pic>
        <p:nvPicPr>
          <p:cNvPr id="7" name="Picture 4" descr="Programmer icons set Royalty Free Vector Image">
            <a:extLst>
              <a:ext uri="{FF2B5EF4-FFF2-40B4-BE49-F238E27FC236}">
                <a16:creationId xmlns:a16="http://schemas.microsoft.com/office/drawing/2014/main" id="{F6FCDB1F-9754-2541-9CA0-E28FE9447F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99" t="3378" r="52600" b="53635"/>
          <a:stretch/>
        </p:blipFill>
        <p:spPr bwMode="auto">
          <a:xfrm>
            <a:off x="2951931" y="4692255"/>
            <a:ext cx="1898000" cy="2118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9B14012-C25F-814F-B287-D3811078F517}"/>
              </a:ext>
            </a:extLst>
          </p:cNvPr>
          <p:cNvSpPr txBox="1"/>
          <p:nvPr/>
        </p:nvSpPr>
        <p:spPr>
          <a:xfrm>
            <a:off x="1831672" y="5377286"/>
            <a:ext cx="15996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Financeiro</a:t>
            </a:r>
          </a:p>
        </p:txBody>
      </p:sp>
      <p:pic>
        <p:nvPicPr>
          <p:cNvPr id="8196" name="Picture 4" descr="Circular Cross Combo Choker (limited) – lukevicious.com">
            <a:extLst>
              <a:ext uri="{FF2B5EF4-FFF2-40B4-BE49-F238E27FC236}">
                <a16:creationId xmlns:a16="http://schemas.microsoft.com/office/drawing/2014/main" id="{23051DAA-6B76-BE40-A753-A587D44C5A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09" t="7426" r="13656" b="20844"/>
          <a:stretch/>
        </p:blipFill>
        <p:spPr bwMode="auto">
          <a:xfrm>
            <a:off x="4849931" y="5011306"/>
            <a:ext cx="1801736" cy="1799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566023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80214C85-4602-A64F-8A18-B940445EC2CA}"/>
              </a:ext>
            </a:extLst>
          </p:cNvPr>
          <p:cNvSpPr txBox="1"/>
          <p:nvPr/>
        </p:nvSpPr>
        <p:spPr>
          <a:xfrm>
            <a:off x="304800" y="1280653"/>
            <a:ext cx="1206082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latin typeface="Century Gothic" panose="020B0502020202020204" pitchFamily="34" charset="0"/>
                <a:ea typeface="Segoe UI Symbol" panose="020B0502040204020203" pitchFamily="34" charset="0"/>
              </a:rPr>
              <a:t>Se o RH pedir uma mudança, isso pode afetar o financeiro, e assim por diante.</a:t>
            </a:r>
          </a:p>
        </p:txBody>
      </p:sp>
      <p:pic>
        <p:nvPicPr>
          <p:cNvPr id="3" name="Picture 4" descr="Programmer icons set Royalty Free Vector Image">
            <a:extLst>
              <a:ext uri="{FF2B5EF4-FFF2-40B4-BE49-F238E27FC236}">
                <a16:creationId xmlns:a16="http://schemas.microsoft.com/office/drawing/2014/main" id="{41E40E47-C9B2-FE44-B6A0-1DD86FEDC1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99" t="3378" r="52600" b="53635"/>
          <a:stretch/>
        </p:blipFill>
        <p:spPr bwMode="auto">
          <a:xfrm>
            <a:off x="703746" y="5043027"/>
            <a:ext cx="1540080" cy="1718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A683D73-5363-894E-9108-F47A6B8D59BE}"/>
              </a:ext>
            </a:extLst>
          </p:cNvPr>
          <p:cNvSpPr txBox="1"/>
          <p:nvPr/>
        </p:nvSpPr>
        <p:spPr>
          <a:xfrm>
            <a:off x="1236057" y="4519807"/>
            <a:ext cx="6762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/>
              <a:t>RH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6829D6D-CBE2-F54D-A948-EC28282D55E1}"/>
              </a:ext>
            </a:extLst>
          </p:cNvPr>
          <p:cNvSpPr/>
          <p:nvPr/>
        </p:nvSpPr>
        <p:spPr>
          <a:xfrm>
            <a:off x="4740325" y="5257054"/>
            <a:ext cx="1870681" cy="1353954"/>
          </a:xfrm>
          <a:prstGeom prst="rect">
            <a:avLst/>
          </a:prstGeom>
          <a:ln w="762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3600" dirty="0"/>
              <a:t>Software</a:t>
            </a:r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9D5D9679-3BC7-8245-B28B-6B67E64F0262}"/>
              </a:ext>
            </a:extLst>
          </p:cNvPr>
          <p:cNvSpPr/>
          <p:nvPr/>
        </p:nvSpPr>
        <p:spPr>
          <a:xfrm>
            <a:off x="2964980" y="5895135"/>
            <a:ext cx="1145819" cy="51710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401FF9-FD53-7447-A21A-948AFB0C606A}"/>
              </a:ext>
            </a:extLst>
          </p:cNvPr>
          <p:cNvSpPr txBox="1"/>
          <p:nvPr/>
        </p:nvSpPr>
        <p:spPr>
          <a:xfrm>
            <a:off x="2660708" y="5060282"/>
            <a:ext cx="15400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/>
              <a:t>Requer Mudança</a:t>
            </a:r>
          </a:p>
        </p:txBody>
      </p:sp>
      <p:pic>
        <p:nvPicPr>
          <p:cNvPr id="8" name="Picture 4" descr="Programmer icons set Royalty Free Vector Image">
            <a:extLst>
              <a:ext uri="{FF2B5EF4-FFF2-40B4-BE49-F238E27FC236}">
                <a16:creationId xmlns:a16="http://schemas.microsoft.com/office/drawing/2014/main" id="{DE62BEDC-3E4A-F743-90F0-CF1E536AC0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99" t="3378" r="52600" b="53635"/>
          <a:stretch/>
        </p:blipFill>
        <p:spPr bwMode="auto">
          <a:xfrm>
            <a:off x="8287093" y="2663249"/>
            <a:ext cx="1540080" cy="1718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CBBD4F1-ECF3-8549-9947-78A593B77999}"/>
              </a:ext>
            </a:extLst>
          </p:cNvPr>
          <p:cNvSpPr txBox="1"/>
          <p:nvPr/>
        </p:nvSpPr>
        <p:spPr>
          <a:xfrm>
            <a:off x="9977994" y="3167845"/>
            <a:ext cx="17725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/>
              <a:t>Financeiro</a:t>
            </a:r>
          </a:p>
        </p:txBody>
      </p:sp>
      <p:pic>
        <p:nvPicPr>
          <p:cNvPr id="10" name="Picture 9" descr="Programmer icons set Royalty Free Vector Image">
            <a:extLst>
              <a:ext uri="{FF2B5EF4-FFF2-40B4-BE49-F238E27FC236}">
                <a16:creationId xmlns:a16="http://schemas.microsoft.com/office/drawing/2014/main" id="{4274EF14-383A-954E-BB61-4F705F2EAB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000" t="3378" r="4400" b="53635"/>
          <a:stretch/>
        </p:blipFill>
        <p:spPr bwMode="auto">
          <a:xfrm>
            <a:off x="8287093" y="5125893"/>
            <a:ext cx="1540079" cy="1718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CBF8EBE-9616-2043-8989-A876CB91C141}"/>
              </a:ext>
            </a:extLst>
          </p:cNvPr>
          <p:cNvSpPr txBox="1"/>
          <p:nvPr/>
        </p:nvSpPr>
        <p:spPr>
          <a:xfrm>
            <a:off x="9951706" y="5891279"/>
            <a:ext cx="7688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DBA</a:t>
            </a:r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96E1D774-A83C-9A46-AC75-58206ADB6082}"/>
              </a:ext>
            </a:extLst>
          </p:cNvPr>
          <p:cNvSpPr/>
          <p:nvPr/>
        </p:nvSpPr>
        <p:spPr>
          <a:xfrm rot="19836316">
            <a:off x="6824811" y="4329255"/>
            <a:ext cx="1141429" cy="51710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C3CF9BC6-155C-E645-9D35-9535F7093B19}"/>
              </a:ext>
            </a:extLst>
          </p:cNvPr>
          <p:cNvSpPr/>
          <p:nvPr/>
        </p:nvSpPr>
        <p:spPr>
          <a:xfrm rot="699559">
            <a:off x="7058664" y="5862387"/>
            <a:ext cx="1141429" cy="517107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09E8F4D-07F0-0D40-8403-3B513563E3E6}"/>
              </a:ext>
            </a:extLst>
          </p:cNvPr>
          <p:cNvSpPr txBox="1"/>
          <p:nvPr/>
        </p:nvSpPr>
        <p:spPr>
          <a:xfrm>
            <a:off x="6001341" y="3483098"/>
            <a:ext cx="15400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/>
              <a:t>Potencial Colateral</a:t>
            </a:r>
          </a:p>
        </p:txBody>
      </p:sp>
    </p:spTree>
    <p:extLst>
      <p:ext uri="{BB962C8B-B14F-4D97-AF65-F5344CB8AC3E}">
        <p14:creationId xmlns:p14="http://schemas.microsoft.com/office/powerpoint/2010/main" val="212519417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80214C85-4602-A64F-8A18-B940445EC2CA}"/>
              </a:ext>
            </a:extLst>
          </p:cNvPr>
          <p:cNvSpPr txBox="1"/>
          <p:nvPr/>
        </p:nvSpPr>
        <p:spPr>
          <a:xfrm>
            <a:off x="3951889" y="10510"/>
            <a:ext cx="588579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latin typeface="Century Gothic" panose="020B0502020202020204" pitchFamily="34" charset="0"/>
                <a:ea typeface="Segoe UI Symbol" panose="020B0502040204020203" pitchFamily="34" charset="0"/>
              </a:rPr>
              <a:t>Exemplo:</a:t>
            </a:r>
          </a:p>
        </p:txBody>
      </p:sp>
      <p:pic>
        <p:nvPicPr>
          <p:cNvPr id="3" name="Picture 4" descr="Programmer icons set Royalty Free Vector Image">
            <a:extLst>
              <a:ext uri="{FF2B5EF4-FFF2-40B4-BE49-F238E27FC236}">
                <a16:creationId xmlns:a16="http://schemas.microsoft.com/office/drawing/2014/main" id="{DC007343-EED5-804A-86E5-DDA4030E1B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99" t="3378" r="52600" b="53635"/>
          <a:stretch/>
        </p:blipFill>
        <p:spPr bwMode="auto">
          <a:xfrm>
            <a:off x="2507534" y="1613961"/>
            <a:ext cx="1898000" cy="2118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55E74DE-19BC-8447-9F69-261D3DCEAA85}"/>
              </a:ext>
            </a:extLst>
          </p:cNvPr>
          <p:cNvSpPr txBox="1"/>
          <p:nvPr/>
        </p:nvSpPr>
        <p:spPr>
          <a:xfrm>
            <a:off x="2553956" y="1107996"/>
            <a:ext cx="17289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/>
              <a:t>Financeiro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ABAE796-4CCB-D848-88A3-C484C12CB21A}"/>
              </a:ext>
            </a:extLst>
          </p:cNvPr>
          <p:cNvSpPr/>
          <p:nvPr/>
        </p:nvSpPr>
        <p:spPr>
          <a:xfrm>
            <a:off x="7655283" y="1720974"/>
            <a:ext cx="2083443" cy="1904142"/>
          </a:xfrm>
          <a:prstGeom prst="rect">
            <a:avLst/>
          </a:prstGeom>
          <a:ln w="762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3600" dirty="0"/>
              <a:t>Software</a:t>
            </a: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0B047D61-3F8E-884D-8AFA-F5B66D06D878}"/>
              </a:ext>
            </a:extLst>
          </p:cNvPr>
          <p:cNvSpPr/>
          <p:nvPr/>
        </p:nvSpPr>
        <p:spPr>
          <a:xfrm>
            <a:off x="4630259" y="2831545"/>
            <a:ext cx="2438152" cy="6978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E4F5AA-7C43-8B42-AD45-EC41ACC01566}"/>
              </a:ext>
            </a:extLst>
          </p:cNvPr>
          <p:cNvSpPr txBox="1"/>
          <p:nvPr/>
        </p:nvSpPr>
        <p:spPr>
          <a:xfrm>
            <a:off x="4464495" y="1631216"/>
            <a:ext cx="27696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/>
              <a:t>Mudança para cálculo de horas normal</a:t>
            </a:r>
          </a:p>
        </p:txBody>
      </p:sp>
      <p:pic>
        <p:nvPicPr>
          <p:cNvPr id="16" name="Picture 4" descr="Programmer icons set Royalty Free Vector Image">
            <a:extLst>
              <a:ext uri="{FF2B5EF4-FFF2-40B4-BE49-F238E27FC236}">
                <a16:creationId xmlns:a16="http://schemas.microsoft.com/office/drawing/2014/main" id="{D2312527-263E-8247-BFE5-2213ADD74D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99" t="3378" r="52600" b="53635"/>
          <a:stretch/>
        </p:blipFill>
        <p:spPr bwMode="auto">
          <a:xfrm>
            <a:off x="7840726" y="4658703"/>
            <a:ext cx="1898000" cy="2118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0C954D9-4C13-AE4C-8689-0C382F1A0654}"/>
              </a:ext>
            </a:extLst>
          </p:cNvPr>
          <p:cNvSpPr txBox="1"/>
          <p:nvPr/>
        </p:nvSpPr>
        <p:spPr>
          <a:xfrm>
            <a:off x="7234176" y="5334684"/>
            <a:ext cx="8214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/>
              <a:t>RH</a:t>
            </a:r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130A79AA-4EAF-BC48-AAE3-8A6E005D6F27}"/>
              </a:ext>
            </a:extLst>
          </p:cNvPr>
          <p:cNvSpPr/>
          <p:nvPr/>
        </p:nvSpPr>
        <p:spPr>
          <a:xfrm rot="16200000">
            <a:off x="8835825" y="4130997"/>
            <a:ext cx="1107997" cy="6978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FB91380-A179-9643-A6F5-2F8687E67DAF}"/>
              </a:ext>
            </a:extLst>
          </p:cNvPr>
          <p:cNvSpPr txBox="1"/>
          <p:nvPr/>
        </p:nvSpPr>
        <p:spPr>
          <a:xfrm>
            <a:off x="9389823" y="4202901"/>
            <a:ext cx="27696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/>
              <a:t>Não requer mudanças</a:t>
            </a:r>
          </a:p>
        </p:txBody>
      </p:sp>
      <p:pic>
        <p:nvPicPr>
          <p:cNvPr id="10242" name="Picture 2" descr="Amazon.com: Divine Designs Simple Traditional Bag Sack of Cash Money Cartoon  Vinyl Decal Sticker (12&quot; Tall): Automotive">
            <a:extLst>
              <a:ext uri="{FF2B5EF4-FFF2-40B4-BE49-F238E27FC236}">
                <a16:creationId xmlns:a16="http://schemas.microsoft.com/office/drawing/2014/main" id="{5B689099-C946-1E47-A41F-D22BAA6B3C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869" y="1506947"/>
            <a:ext cx="1406229" cy="2118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393402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80214C85-4602-A64F-8A18-B940445EC2CA}"/>
              </a:ext>
            </a:extLst>
          </p:cNvPr>
          <p:cNvSpPr txBox="1"/>
          <p:nvPr/>
        </p:nvSpPr>
        <p:spPr>
          <a:xfrm>
            <a:off x="420414" y="819807"/>
            <a:ext cx="120608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dirty="0">
                <a:latin typeface="Century Gothic" panose="020B0502020202020204" pitchFamily="34" charset="0"/>
                <a:ea typeface="Segoe UI Symbol" panose="020B0502040204020203" pitchFamily="34" charset="0"/>
              </a:rPr>
              <a:t>A nova versão é </a:t>
            </a:r>
            <a:r>
              <a:rPr lang="pt-BR" sz="5400" b="1" i="1" dirty="0" err="1">
                <a:latin typeface="Century Gothic" panose="020B0502020202020204" pitchFamily="34" charset="0"/>
                <a:ea typeface="Segoe UI Symbol" panose="020B0502040204020203" pitchFamily="34" charset="0"/>
              </a:rPr>
              <a:t>deployada</a:t>
            </a:r>
            <a:r>
              <a:rPr lang="pt-BR" sz="5400" b="1" i="1" dirty="0">
                <a:latin typeface="Century Gothic" panose="020B0502020202020204" pitchFamily="34" charset="0"/>
                <a:ea typeface="Segoe UI Symbol" panose="020B0502040204020203" pitchFamily="34" charset="0"/>
              </a:rPr>
              <a:t>!</a:t>
            </a:r>
            <a:endParaRPr lang="pt-BR" sz="5400" dirty="0">
              <a:latin typeface="Century Gothic" panose="020B0502020202020204" pitchFamily="34" charset="0"/>
              <a:ea typeface="Segoe UI Symbol" panose="020B0502040204020203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E5CA3C-6F46-5843-938C-6C2C7C7836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5352" y="1852237"/>
            <a:ext cx="7321296" cy="4299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00018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80214C85-4602-A64F-8A18-B940445EC2CA}"/>
              </a:ext>
            </a:extLst>
          </p:cNvPr>
          <p:cNvSpPr txBox="1"/>
          <p:nvPr/>
        </p:nvSpPr>
        <p:spPr>
          <a:xfrm>
            <a:off x="240517" y="1088545"/>
            <a:ext cx="1206082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latin typeface="Century Gothic" panose="020B0502020202020204" pitchFamily="34" charset="0"/>
                <a:ea typeface="Segoe UI Symbol" panose="020B0502040204020203" pitchFamily="34" charset="0"/>
              </a:rPr>
              <a:t>O Financeiro fica radiante com a modificação</a:t>
            </a:r>
            <a:endParaRPr lang="pt-BR" sz="6600" i="1" dirty="0">
              <a:latin typeface="Century Gothic" panose="020B0502020202020204" pitchFamily="34" charset="0"/>
              <a:ea typeface="Segoe UI Symbol" panose="020B0502040204020203" pitchFamily="34" charset="0"/>
            </a:endParaRPr>
          </a:p>
        </p:txBody>
      </p:sp>
      <p:pic>
        <p:nvPicPr>
          <p:cNvPr id="3" name="Picture 2" descr="Amazon.com: Divine Designs Simple Traditional Bag Sack of Cash Money Cartoon  Vinyl Decal Sticker (12&quot; Tall): Automotive">
            <a:extLst>
              <a:ext uri="{FF2B5EF4-FFF2-40B4-BE49-F238E27FC236}">
                <a16:creationId xmlns:a16="http://schemas.microsoft.com/office/drawing/2014/main" id="{71A464AF-5189-7C4F-90B1-D1439C603C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3539" y="3222713"/>
            <a:ext cx="2224699" cy="3351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Resultado de imagem para michael scott happy gif">
            <a:extLst>
              <a:ext uri="{FF2B5EF4-FFF2-40B4-BE49-F238E27FC236}">
                <a16:creationId xmlns:a16="http://schemas.microsoft.com/office/drawing/2014/main" id="{2BDCDD1B-8DA1-2549-B300-26334311EFE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8462" y="3054213"/>
            <a:ext cx="3673021" cy="3688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69900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80214C85-4602-A64F-8A18-B940445EC2CA}"/>
              </a:ext>
            </a:extLst>
          </p:cNvPr>
          <p:cNvSpPr txBox="1"/>
          <p:nvPr/>
        </p:nvSpPr>
        <p:spPr>
          <a:xfrm>
            <a:off x="3605048" y="0"/>
            <a:ext cx="776714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latin typeface="Century Gothic" panose="020B0502020202020204" pitchFamily="34" charset="0"/>
                <a:ea typeface="Segoe UI Symbol" panose="020B0502040204020203" pitchFamily="34" charset="0"/>
              </a:rPr>
              <a:t>Algo além disso...</a:t>
            </a:r>
          </a:p>
        </p:txBody>
      </p:sp>
      <p:pic>
        <p:nvPicPr>
          <p:cNvPr id="13314" name="Picture 2" descr="Robert Downey Jr GIFs | Tenor">
            <a:extLst>
              <a:ext uri="{FF2B5EF4-FFF2-40B4-BE49-F238E27FC236}">
                <a16:creationId xmlns:a16="http://schemas.microsoft.com/office/drawing/2014/main" id="{C5773B79-09C7-9A46-B0BE-270C4388FF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3933" y="1327345"/>
            <a:ext cx="6824133" cy="5207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313141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Men Dump Their Anger Into Women | Angry meme, Rage faces, Stupid comments">
            <a:extLst>
              <a:ext uri="{FF2B5EF4-FFF2-40B4-BE49-F238E27FC236}">
                <a16:creationId xmlns:a16="http://schemas.microsoft.com/office/drawing/2014/main" id="{13E870C9-74DD-2040-8C06-BE71C752C4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5765" y="2349494"/>
            <a:ext cx="6762759" cy="4508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0214C85-4602-A64F-8A18-B940445EC2CA}"/>
              </a:ext>
            </a:extLst>
          </p:cNvPr>
          <p:cNvSpPr txBox="1"/>
          <p:nvPr/>
        </p:nvSpPr>
        <p:spPr>
          <a:xfrm>
            <a:off x="399393" y="851338"/>
            <a:ext cx="121920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dirty="0">
                <a:latin typeface="Century Gothic" panose="020B0502020202020204" pitchFamily="34" charset="0"/>
                <a:ea typeface="Segoe UI Symbol" panose="020B0502040204020203" pitchFamily="34" charset="0"/>
              </a:rPr>
              <a:t>O RH não sabe que isso ocorreu, e uma </a:t>
            </a:r>
            <a:r>
              <a:rPr lang="pt-BR" sz="6000" b="1" i="1" dirty="0">
                <a:latin typeface="Century Gothic" panose="020B0502020202020204" pitchFamily="34" charset="0"/>
                <a:ea typeface="Segoe UI Symbol" panose="020B0502040204020203" pitchFamily="34" charset="0"/>
              </a:rPr>
              <a:t>bomba explode</a:t>
            </a:r>
            <a:r>
              <a:rPr lang="pt-BR" sz="6000" dirty="0">
                <a:latin typeface="Century Gothic" panose="020B0502020202020204" pitchFamily="34" charset="0"/>
                <a:ea typeface="Segoe UI Symbol" panose="020B0502040204020203" pitchFamily="34" charset="0"/>
              </a:rPr>
              <a:t>.</a:t>
            </a:r>
            <a:endParaRPr lang="pt-BR" sz="6000" dirty="0">
              <a:latin typeface="Century Gothic" panose="020B0502020202020204" pitchFamily="34" charset="0"/>
            </a:endParaRPr>
          </a:p>
          <a:p>
            <a:endParaRPr lang="pt-BR" sz="6000" dirty="0">
              <a:latin typeface="Century Gothic" panose="020B0502020202020204" pitchFamily="34" charset="0"/>
              <a:ea typeface="Segoe UI Symbol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379804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80214C85-4602-A64F-8A18-B940445EC2CA}"/>
              </a:ext>
            </a:extLst>
          </p:cNvPr>
          <p:cNvSpPr txBox="1"/>
          <p:nvPr/>
        </p:nvSpPr>
        <p:spPr>
          <a:xfrm>
            <a:off x="3499944" y="0"/>
            <a:ext cx="92018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latin typeface="Century Gothic" panose="020B0502020202020204" pitchFamily="34" charset="0"/>
                <a:ea typeface="Segoe UI Symbol" panose="020B0502040204020203" pitchFamily="34" charset="0"/>
              </a:rPr>
              <a:t>Solução:</a:t>
            </a:r>
          </a:p>
          <a:p>
            <a:r>
              <a:rPr lang="pt-BR" sz="3600" dirty="0">
                <a:latin typeface="Century Gothic" panose="020B0502020202020204" pitchFamily="34" charset="0"/>
                <a:ea typeface="Segoe UI Symbol" panose="020B0502040204020203" pitchFamily="34" charset="0"/>
              </a:rPr>
              <a:t>Separar as responsabilidades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3A4CD60-0579-464B-8F32-DBC7E1C89B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6782" y="1630881"/>
            <a:ext cx="9201873" cy="30229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375FC74-105A-0446-8E52-8202DB671D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6782" y="4872237"/>
            <a:ext cx="7743463" cy="186579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2A90CFE-1540-5C45-8B62-9F32649EDCEA}"/>
              </a:ext>
            </a:extLst>
          </p:cNvPr>
          <p:cNvSpPr/>
          <p:nvPr/>
        </p:nvSpPr>
        <p:spPr>
          <a:xfrm>
            <a:off x="1166782" y="1496086"/>
            <a:ext cx="9201873" cy="3157724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558FBE9-4256-4448-80E8-29E27D87191F}"/>
              </a:ext>
            </a:extLst>
          </p:cNvPr>
          <p:cNvSpPr/>
          <p:nvPr/>
        </p:nvSpPr>
        <p:spPr>
          <a:xfrm>
            <a:off x="1166781" y="4802871"/>
            <a:ext cx="9201873" cy="1935163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9887242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80214C85-4602-A64F-8A18-B940445EC2CA}"/>
              </a:ext>
            </a:extLst>
          </p:cNvPr>
          <p:cNvSpPr txBox="1"/>
          <p:nvPr/>
        </p:nvSpPr>
        <p:spPr>
          <a:xfrm>
            <a:off x="0" y="1576552"/>
            <a:ext cx="1206082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600" i="1" dirty="0">
                <a:solidFill>
                  <a:srgbClr val="055ABE"/>
                </a:solidFill>
                <a:latin typeface="Century Gothic" panose="020B0502020202020204" pitchFamily="34" charset="0"/>
                <a:ea typeface="Segoe UI Symbol" panose="020B0502040204020203" pitchFamily="34" charset="0"/>
              </a:rPr>
              <a:t>Una</a:t>
            </a:r>
            <a:r>
              <a:rPr lang="pt-BR" sz="6600" i="1" dirty="0">
                <a:latin typeface="Century Gothic" panose="020B0502020202020204" pitchFamily="34" charset="0"/>
                <a:ea typeface="Segoe UI Symbol" panose="020B0502040204020203" pitchFamily="34" charset="0"/>
              </a:rPr>
              <a:t> as partes que mudam pela mesma razão. </a:t>
            </a:r>
            <a:r>
              <a:rPr lang="pt-BR" sz="6600" i="1" dirty="0">
                <a:solidFill>
                  <a:srgbClr val="055ABE"/>
                </a:solidFill>
                <a:latin typeface="Century Gothic" panose="020B0502020202020204" pitchFamily="34" charset="0"/>
                <a:ea typeface="Segoe UI Symbol" panose="020B0502040204020203" pitchFamily="34" charset="0"/>
              </a:rPr>
              <a:t>Separe</a:t>
            </a:r>
            <a:r>
              <a:rPr lang="pt-BR" sz="6600" i="1" dirty="0">
                <a:latin typeface="Century Gothic" panose="020B0502020202020204" pitchFamily="34" charset="0"/>
                <a:ea typeface="Segoe UI Symbol" panose="020B0502040204020203" pitchFamily="34" charset="0"/>
              </a:rPr>
              <a:t> as que mudam por razões diferentes.</a:t>
            </a:r>
          </a:p>
        </p:txBody>
      </p:sp>
    </p:spTree>
    <p:extLst>
      <p:ext uri="{BB962C8B-B14F-4D97-AF65-F5344CB8AC3E}">
        <p14:creationId xmlns:p14="http://schemas.microsoft.com/office/powerpoint/2010/main" val="78620045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80214C85-4602-A64F-8A18-B940445EC2CA}"/>
              </a:ext>
            </a:extLst>
          </p:cNvPr>
          <p:cNvSpPr txBox="1"/>
          <p:nvPr/>
        </p:nvSpPr>
        <p:spPr>
          <a:xfrm>
            <a:off x="315311" y="1198179"/>
            <a:ext cx="1206082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latin typeface="Century Gothic" panose="020B0502020202020204" pitchFamily="34" charset="0"/>
                <a:ea typeface="Segoe UI Symbol" panose="020B0502040204020203" pitchFamily="34" charset="0"/>
              </a:rPr>
              <a:t>O SRP pode ser visto como uma forma de </a:t>
            </a:r>
            <a:r>
              <a:rPr lang="pt-BR" sz="6600" dirty="0">
                <a:solidFill>
                  <a:srgbClr val="055ABE"/>
                </a:solidFill>
                <a:latin typeface="Century Gothic" panose="020B0502020202020204" pitchFamily="34" charset="0"/>
                <a:ea typeface="Segoe UI Symbol" panose="020B0502040204020203" pitchFamily="34" charset="0"/>
              </a:rPr>
              <a:t>definir coesão e acoplamento</a:t>
            </a:r>
            <a:endParaRPr lang="pt-BR" sz="6600" i="1" dirty="0">
              <a:solidFill>
                <a:srgbClr val="055ABE"/>
              </a:solidFill>
              <a:latin typeface="Century Gothic" panose="020B0502020202020204" pitchFamily="34" charset="0"/>
              <a:ea typeface="Segoe UI Symbol" panose="020B0502040204020203" pitchFamily="34" charset="0"/>
            </a:endParaRPr>
          </a:p>
          <a:p>
            <a:r>
              <a:rPr lang="pt-BR" sz="6600" i="1" dirty="0">
                <a:latin typeface="Century Gothic" panose="020B0502020202020204" pitchFamily="34" charset="0"/>
                <a:ea typeface="Segoe UI Symbol" panose="020B0502040204020203" pitchFamily="34" charset="0"/>
              </a:rPr>
              <a:t>	</a:t>
            </a:r>
          </a:p>
        </p:txBody>
      </p:sp>
      <p:pic>
        <p:nvPicPr>
          <p:cNvPr id="3" name="Picture 4" descr="Resultado de imagem para desconfiado gif">
            <a:extLst>
              <a:ext uri="{FF2B5EF4-FFF2-40B4-BE49-F238E27FC236}">
                <a16:creationId xmlns:a16="http://schemas.microsoft.com/office/drawing/2014/main" id="{1690CF28-8F26-2544-9FA6-B6C9EBA2900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9870" y="4321849"/>
            <a:ext cx="3141080" cy="2370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326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80214C85-4602-A64F-8A18-B940445EC2CA}"/>
              </a:ext>
            </a:extLst>
          </p:cNvPr>
          <p:cNvSpPr txBox="1"/>
          <p:nvPr/>
        </p:nvSpPr>
        <p:spPr>
          <a:xfrm>
            <a:off x="378373" y="1198179"/>
            <a:ext cx="12060820" cy="5847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dirty="0">
                <a:latin typeface="Century Gothic" panose="020B0502020202020204" pitchFamily="34" charset="0"/>
                <a:ea typeface="Segoe UI Symbol" panose="020B0502040204020203" pitchFamily="34" charset="0"/>
              </a:rPr>
              <a:t>Aumente a coesão para as partes que mudam pela mesma razão</a:t>
            </a:r>
          </a:p>
          <a:p>
            <a:r>
              <a:rPr lang="pt-BR" sz="4400" dirty="0">
                <a:latin typeface="Century Gothic" panose="020B0502020202020204" pitchFamily="34" charset="0"/>
                <a:ea typeface="Segoe UI Symbol" panose="020B0502040204020203" pitchFamily="34" charset="0"/>
              </a:rPr>
              <a:t>	</a:t>
            </a:r>
          </a:p>
          <a:p>
            <a:endParaRPr lang="pt-BR" sz="4400" dirty="0">
              <a:latin typeface="Century Gothic" panose="020B0502020202020204" pitchFamily="34" charset="0"/>
              <a:ea typeface="Segoe UI Symbol" panose="020B0502040204020203" pitchFamily="34" charset="0"/>
            </a:endParaRPr>
          </a:p>
          <a:p>
            <a:endParaRPr lang="pt-BR" sz="4400" dirty="0">
              <a:latin typeface="Century Gothic" panose="020B0502020202020204" pitchFamily="34" charset="0"/>
              <a:ea typeface="Segoe UI Symbol" panose="020B0502040204020203" pitchFamily="34" charset="0"/>
            </a:endParaRPr>
          </a:p>
          <a:p>
            <a:r>
              <a:rPr lang="pt-BR" sz="4400" dirty="0">
                <a:latin typeface="Century Gothic" panose="020B0502020202020204" pitchFamily="34" charset="0"/>
                <a:ea typeface="Segoe UI Symbol" panose="020B0502040204020203" pitchFamily="34" charset="0"/>
              </a:rPr>
              <a:t>Diminua o acoplamento para partes que mudam por razões diferentes.</a:t>
            </a:r>
            <a:endParaRPr lang="pt-BR" sz="4400" dirty="0">
              <a:latin typeface="Century Gothic" panose="020B0502020202020204" pitchFamily="34" charset="0"/>
            </a:endParaRPr>
          </a:p>
          <a:p>
            <a:endParaRPr lang="pt-BR" sz="6600" dirty="0">
              <a:latin typeface="Century Gothic" panose="020B0502020202020204" pitchFamily="34" charset="0"/>
              <a:ea typeface="Segoe UI Symbol" panose="020B0502040204020203" pitchFamily="34" charset="0"/>
            </a:endParaRPr>
          </a:p>
        </p:txBody>
      </p:sp>
      <p:sp>
        <p:nvSpPr>
          <p:cNvPr id="2" name="Down Arrow 1">
            <a:extLst>
              <a:ext uri="{FF2B5EF4-FFF2-40B4-BE49-F238E27FC236}">
                <a16:creationId xmlns:a16="http://schemas.microsoft.com/office/drawing/2014/main" id="{B963AA42-051D-3F4F-A755-D198D9CEEA62}"/>
              </a:ext>
            </a:extLst>
          </p:cNvPr>
          <p:cNvSpPr/>
          <p:nvPr/>
        </p:nvSpPr>
        <p:spPr>
          <a:xfrm>
            <a:off x="9196552" y="5245926"/>
            <a:ext cx="1099196" cy="149646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Down Arrow 3">
            <a:extLst>
              <a:ext uri="{FF2B5EF4-FFF2-40B4-BE49-F238E27FC236}">
                <a16:creationId xmlns:a16="http://schemas.microsoft.com/office/drawing/2014/main" id="{32D1FA78-29E4-3344-86CB-CD3A3937E16D}"/>
              </a:ext>
            </a:extLst>
          </p:cNvPr>
          <p:cNvSpPr/>
          <p:nvPr/>
        </p:nvSpPr>
        <p:spPr>
          <a:xfrm rot="10800000">
            <a:off x="9196552" y="2195065"/>
            <a:ext cx="1099196" cy="149646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6057283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80214C85-4602-A64F-8A18-B940445EC2CA}"/>
              </a:ext>
            </a:extLst>
          </p:cNvPr>
          <p:cNvSpPr txBox="1"/>
          <p:nvPr/>
        </p:nvSpPr>
        <p:spPr>
          <a:xfrm>
            <a:off x="3657600" y="157655"/>
            <a:ext cx="8534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dirty="0">
                <a:latin typeface="Century Gothic" panose="020B0502020202020204" pitchFamily="34" charset="0"/>
                <a:ea typeface="Segoe UI Symbol" panose="020B0502040204020203" pitchFamily="34" charset="0"/>
              </a:rPr>
              <a:t>2. Open-</a:t>
            </a:r>
            <a:r>
              <a:rPr lang="pt-BR" sz="4400" dirty="0" err="1">
                <a:latin typeface="Century Gothic" panose="020B0502020202020204" pitchFamily="34" charset="0"/>
                <a:ea typeface="Segoe UI Symbol" panose="020B0502040204020203" pitchFamily="34" charset="0"/>
              </a:rPr>
              <a:t>Closed</a:t>
            </a:r>
            <a:r>
              <a:rPr lang="pt-BR" sz="4400" dirty="0">
                <a:latin typeface="Century Gothic" panose="020B0502020202020204" pitchFamily="34" charset="0"/>
                <a:ea typeface="Segoe UI Symbol" panose="020B0502040204020203" pitchFamily="34" charset="0"/>
              </a:rPr>
              <a:t> </a:t>
            </a:r>
            <a:r>
              <a:rPr lang="pt-BR" sz="4400" dirty="0" err="1">
                <a:latin typeface="Century Gothic" panose="020B0502020202020204" pitchFamily="34" charset="0"/>
                <a:ea typeface="Segoe UI Symbol" panose="020B0502040204020203" pitchFamily="34" charset="0"/>
              </a:rPr>
              <a:t>Principle</a:t>
            </a:r>
            <a:endParaRPr lang="pt-BR" sz="4400" dirty="0">
              <a:latin typeface="Century Gothic" panose="020B0502020202020204" pitchFamily="34" charset="0"/>
              <a:ea typeface="Segoe UI Symbol" panose="020B0502040204020203" pitchFamily="34" charset="0"/>
            </a:endParaRPr>
          </a:p>
        </p:txBody>
      </p:sp>
      <p:pic>
        <p:nvPicPr>
          <p:cNvPr id="1026" name="Picture 2" descr="Vetor Premium | Porta entreaberta com luz e raios saindo da brecha.">
            <a:extLst>
              <a:ext uri="{FF2B5EF4-FFF2-40B4-BE49-F238E27FC236}">
                <a16:creationId xmlns:a16="http://schemas.microsoft.com/office/drawing/2014/main" id="{861942AC-6F52-B544-8FB6-3FB74900BF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7326" y="1107996"/>
            <a:ext cx="7266168" cy="5420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137026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80214C85-4602-A64F-8A18-B940445EC2CA}"/>
              </a:ext>
            </a:extLst>
          </p:cNvPr>
          <p:cNvSpPr txBox="1"/>
          <p:nvPr/>
        </p:nvSpPr>
        <p:spPr>
          <a:xfrm>
            <a:off x="0" y="1859339"/>
            <a:ext cx="1206082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600" i="1" dirty="0">
                <a:latin typeface="Century Gothic" panose="020B0502020202020204" pitchFamily="34" charset="0"/>
                <a:ea typeface="Segoe UI Symbol" panose="020B0502040204020203" pitchFamily="34" charset="0"/>
              </a:rPr>
              <a:t>Entidades devem estar </a:t>
            </a:r>
            <a:r>
              <a:rPr lang="pt-BR" sz="6600" i="1" dirty="0">
                <a:solidFill>
                  <a:srgbClr val="055ABE"/>
                </a:solidFill>
                <a:latin typeface="Century Gothic" panose="020B0502020202020204" pitchFamily="34" charset="0"/>
                <a:ea typeface="Segoe UI Symbol" panose="020B0502040204020203" pitchFamily="34" charset="0"/>
              </a:rPr>
              <a:t>abertas para extensão e não modificação</a:t>
            </a:r>
          </a:p>
        </p:txBody>
      </p:sp>
    </p:spTree>
    <p:extLst>
      <p:ext uri="{BB962C8B-B14F-4D97-AF65-F5344CB8AC3E}">
        <p14:creationId xmlns:p14="http://schemas.microsoft.com/office/powerpoint/2010/main" val="120462079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80214C85-4602-A64F-8A18-B940445EC2CA}"/>
              </a:ext>
            </a:extLst>
          </p:cNvPr>
          <p:cNvSpPr txBox="1"/>
          <p:nvPr/>
        </p:nvSpPr>
        <p:spPr>
          <a:xfrm>
            <a:off x="530573" y="1076313"/>
            <a:ext cx="102215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dirty="0">
                <a:latin typeface="Century Gothic" panose="020B0502020202020204" pitchFamily="34" charset="0"/>
                <a:ea typeface="Segoe UI Symbol" panose="020B0502040204020203" pitchFamily="34" charset="0"/>
              </a:rPr>
              <a:t>Considere o </a:t>
            </a:r>
            <a:r>
              <a:rPr lang="pt-BR" sz="5400" dirty="0" err="1">
                <a:latin typeface="Century Gothic" panose="020B0502020202020204" pitchFamily="34" charset="0"/>
                <a:ea typeface="Segoe UI Symbol" panose="020B0502040204020203" pitchFamily="34" charset="0"/>
              </a:rPr>
              <a:t>Fortnite</a:t>
            </a:r>
            <a:endParaRPr lang="pt-BR" sz="5400" dirty="0">
              <a:latin typeface="Century Gothic" panose="020B0502020202020204" pitchFamily="34" charset="0"/>
              <a:ea typeface="Segoe UI Symbol" panose="020B0502040204020203" pitchFamily="34" charset="0"/>
            </a:endParaRPr>
          </a:p>
        </p:txBody>
      </p:sp>
      <p:pic>
        <p:nvPicPr>
          <p:cNvPr id="1026" name="Picture 2" descr="Fortnite – Logos Download">
            <a:extLst>
              <a:ext uri="{FF2B5EF4-FFF2-40B4-BE49-F238E27FC236}">
                <a16:creationId xmlns:a16="http://schemas.microsoft.com/office/drawing/2014/main" id="{33259DDC-6212-A12E-CC81-C69408DBDA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4186" y="1999643"/>
            <a:ext cx="5103628" cy="477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455041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ADA3F9D-2455-DE45-A816-137E632DFBC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2329" b="97945" l="10000" r="91852">
                        <a14:foregroundMark x1="47037" y1="25342" x2="77037" y2="26027"/>
                        <a14:foregroundMark x1="15926" y1="42808" x2="20000" y2="55822"/>
                        <a14:foregroundMark x1="20000" y1="55822" x2="28519" y2="68151"/>
                        <a14:foregroundMark x1="28519" y1="68151" x2="41852" y2="76712"/>
                        <a14:foregroundMark x1="41852" y1="76712" x2="56296" y2="81164"/>
                        <a14:foregroundMark x1="56296" y1="81164" x2="65556" y2="90753"/>
                        <a14:foregroundMark x1="65556" y1="90753" x2="65556" y2="90753"/>
                        <a14:foregroundMark x1="74444" y1="83562" x2="84074" y2="94521"/>
                        <a14:foregroundMark x1="84074" y1="94521" x2="84444" y2="94521"/>
                        <a14:foregroundMark x1="68519" y1="77397" x2="68519" y2="77397"/>
                        <a14:foregroundMark x1="64815" y1="72603" x2="62222" y2="81507"/>
                        <a14:foregroundMark x1="57407" y1="71233" x2="54815" y2="80137"/>
                        <a14:foregroundMark x1="53704" y1="71575" x2="50741" y2="79795"/>
                        <a14:foregroundMark x1="68889" y1="70548" x2="70741" y2="78082"/>
                        <a14:foregroundMark x1="61481" y1="71233" x2="60000" y2="60616"/>
                        <a14:foregroundMark x1="55185" y1="71233" x2="55185" y2="60959"/>
                        <a14:foregroundMark x1="62222" y1="71918" x2="65556" y2="61644"/>
                        <a14:foregroundMark x1="42593" y1="53425" x2="48889" y2="37671"/>
                        <a14:foregroundMark x1="52963" y1="56164" x2="61111" y2="40068"/>
                        <a14:foregroundMark x1="56296" y1="12671" x2="56296" y2="12671"/>
                        <a14:foregroundMark x1="92222" y1="39726" x2="92222" y2="39726"/>
                        <a14:foregroundMark x1="63704" y1="41438" x2="64815" y2="53425"/>
                        <a14:foregroundMark x1="44444" y1="42808" x2="40741" y2="51027"/>
                        <a14:foregroundMark x1="10370" y1="43151" x2="10370" y2="43151"/>
                        <a14:foregroundMark x1="17407" y1="41438" x2="17407" y2="41438"/>
                        <a14:foregroundMark x1="12963" y1="46918" x2="18148" y2="40411"/>
                        <a14:foregroundMark x1="34815" y1="30479" x2="42222" y2="39041"/>
                        <a14:foregroundMark x1="44444" y1="27740" x2="48889" y2="38699"/>
                        <a14:foregroundMark x1="60741" y1="83562" x2="61111" y2="94178"/>
                        <a14:foregroundMark x1="44074" y1="80137" x2="52963" y2="90411"/>
                        <a14:foregroundMark x1="52963" y1="90411" x2="54444" y2="94178"/>
                        <a14:foregroundMark x1="46667" y1="96575" x2="59630" y2="91438"/>
                        <a14:foregroundMark x1="59630" y1="91438" x2="64444" y2="86986"/>
                        <a14:foregroundMark x1="56667" y1="96575" x2="72593" y2="92123"/>
                        <a14:foregroundMark x1="72593" y1="92123" x2="75926" y2="88014"/>
                        <a14:foregroundMark x1="58519" y1="96575" x2="74074" y2="96575"/>
                        <a14:foregroundMark x1="74074" y1="96575" x2="78519" y2="94863"/>
                        <a14:foregroundMark x1="49259" y1="98630" x2="64444" y2="97603"/>
                        <a14:foregroundMark x1="64444" y1="97603" x2="73333" y2="97945"/>
                      </a14:backgroundRemoval>
                    </a14:imgEffect>
                  </a14:imgLayer>
                </a14:imgProps>
              </a:ext>
            </a:extLst>
          </a:blip>
          <a:srcRect l="8967" t="7710"/>
          <a:stretch/>
        </p:blipFill>
        <p:spPr>
          <a:xfrm>
            <a:off x="9885656" y="2363183"/>
            <a:ext cx="1424763" cy="156213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C4D0365-DF5E-556B-ECA2-CFF9C5C6AA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7118" y="1181359"/>
            <a:ext cx="6097840" cy="547647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B89CCAF-A031-8E45-8A61-760AD90B07CA}"/>
              </a:ext>
            </a:extLst>
          </p:cNvPr>
          <p:cNvSpPr/>
          <p:nvPr/>
        </p:nvSpPr>
        <p:spPr>
          <a:xfrm>
            <a:off x="1078529" y="2090037"/>
            <a:ext cx="4675169" cy="47275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Oval Callout 5">
            <a:extLst>
              <a:ext uri="{FF2B5EF4-FFF2-40B4-BE49-F238E27FC236}">
                <a16:creationId xmlns:a16="http://schemas.microsoft.com/office/drawing/2014/main" id="{9A06BCDD-8004-7B4B-AD34-73F01D5527EE}"/>
              </a:ext>
            </a:extLst>
          </p:cNvPr>
          <p:cNvSpPr/>
          <p:nvPr/>
        </p:nvSpPr>
        <p:spPr>
          <a:xfrm>
            <a:off x="7176369" y="1457806"/>
            <a:ext cx="2558101" cy="1381431"/>
          </a:xfrm>
          <a:prstGeom prst="wedgeEllipseCallout">
            <a:avLst>
              <a:gd name="adj1" fmla="val 57328"/>
              <a:gd name="adj2" fmla="val 40015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Quero um novo tipo de arma.</a:t>
            </a:r>
          </a:p>
        </p:txBody>
      </p:sp>
    </p:spTree>
    <p:extLst>
      <p:ext uri="{BB962C8B-B14F-4D97-AF65-F5344CB8AC3E}">
        <p14:creationId xmlns:p14="http://schemas.microsoft.com/office/powerpoint/2010/main" val="489125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914118E-075D-CD8E-32F1-2EA65EC46B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8796" y="1047884"/>
            <a:ext cx="5846845" cy="580740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B89CCAF-A031-8E45-8A61-760AD90B07CA}"/>
              </a:ext>
            </a:extLst>
          </p:cNvPr>
          <p:cNvSpPr/>
          <p:nvPr/>
        </p:nvSpPr>
        <p:spPr>
          <a:xfrm>
            <a:off x="2137144" y="4593265"/>
            <a:ext cx="4823288" cy="73633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Oval Callout 5">
            <a:extLst>
              <a:ext uri="{FF2B5EF4-FFF2-40B4-BE49-F238E27FC236}">
                <a16:creationId xmlns:a16="http://schemas.microsoft.com/office/drawing/2014/main" id="{9A06BCDD-8004-7B4B-AD34-73F01D5527EE}"/>
              </a:ext>
            </a:extLst>
          </p:cNvPr>
          <p:cNvSpPr/>
          <p:nvPr/>
        </p:nvSpPr>
        <p:spPr>
          <a:xfrm>
            <a:off x="7373837" y="1698517"/>
            <a:ext cx="2873029" cy="1495340"/>
          </a:xfrm>
          <a:prstGeom prst="wedgeEllipseCallout">
            <a:avLst>
              <a:gd name="adj1" fmla="val 50963"/>
              <a:gd name="adj2" fmla="val 40015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>
                <a:solidFill>
                  <a:schemeClr val="tx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Mas isso não é uma modificação?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ADA3F9D-2455-DE45-A816-137E632DFBC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2329" b="97945" l="10000" r="91852">
                        <a14:foregroundMark x1="47037" y1="25342" x2="77037" y2="26027"/>
                        <a14:foregroundMark x1="15926" y1="42808" x2="20000" y2="55822"/>
                        <a14:foregroundMark x1="20000" y1="55822" x2="28519" y2="68151"/>
                        <a14:foregroundMark x1="28519" y1="68151" x2="41852" y2="76712"/>
                        <a14:foregroundMark x1="41852" y1="76712" x2="56296" y2="81164"/>
                        <a14:foregroundMark x1="56296" y1="81164" x2="65556" y2="90753"/>
                        <a14:foregroundMark x1="65556" y1="90753" x2="65556" y2="90753"/>
                        <a14:foregroundMark x1="74444" y1="83562" x2="84074" y2="94521"/>
                        <a14:foregroundMark x1="84074" y1="94521" x2="84444" y2="94521"/>
                        <a14:foregroundMark x1="68519" y1="77397" x2="68519" y2="77397"/>
                        <a14:foregroundMark x1="64815" y1="72603" x2="62222" y2="81507"/>
                        <a14:foregroundMark x1="57407" y1="71233" x2="54815" y2="80137"/>
                        <a14:foregroundMark x1="53704" y1="71575" x2="50741" y2="79795"/>
                        <a14:foregroundMark x1="68889" y1="70548" x2="70741" y2="78082"/>
                        <a14:foregroundMark x1="61481" y1="71233" x2="60000" y2="60616"/>
                        <a14:foregroundMark x1="55185" y1="71233" x2="55185" y2="60959"/>
                        <a14:foregroundMark x1="62222" y1="71918" x2="65556" y2="61644"/>
                        <a14:foregroundMark x1="42593" y1="53425" x2="48889" y2="37671"/>
                        <a14:foregroundMark x1="52963" y1="56164" x2="61111" y2="40068"/>
                        <a14:foregroundMark x1="56296" y1="12671" x2="56296" y2="12671"/>
                        <a14:foregroundMark x1="92222" y1="39726" x2="92222" y2="39726"/>
                        <a14:foregroundMark x1="63704" y1="41438" x2="64815" y2="53425"/>
                        <a14:foregroundMark x1="44444" y1="42808" x2="40741" y2="51027"/>
                        <a14:foregroundMark x1="10370" y1="43151" x2="10370" y2="43151"/>
                        <a14:foregroundMark x1="17407" y1="41438" x2="17407" y2="41438"/>
                        <a14:foregroundMark x1="12963" y1="46918" x2="18148" y2="40411"/>
                        <a14:foregroundMark x1="34815" y1="30479" x2="42222" y2="39041"/>
                        <a14:foregroundMark x1="44444" y1="27740" x2="48889" y2="38699"/>
                        <a14:foregroundMark x1="60741" y1="83562" x2="61111" y2="94178"/>
                        <a14:foregroundMark x1="44074" y1="80137" x2="52963" y2="90411"/>
                        <a14:foregroundMark x1="52963" y1="90411" x2="54444" y2="94178"/>
                        <a14:foregroundMark x1="46667" y1="96575" x2="59630" y2="91438"/>
                        <a14:foregroundMark x1="59630" y1="91438" x2="64444" y2="86986"/>
                        <a14:foregroundMark x1="56667" y1="96575" x2="72593" y2="92123"/>
                        <a14:foregroundMark x1="72593" y1="92123" x2="75926" y2="88014"/>
                        <a14:foregroundMark x1="58519" y1="96575" x2="74074" y2="96575"/>
                        <a14:foregroundMark x1="74074" y1="96575" x2="78519" y2="94863"/>
                        <a14:foregroundMark x1="49259" y1="98630" x2="64444" y2="97603"/>
                        <a14:foregroundMark x1="64444" y1="97603" x2="73333" y2="97945"/>
                      </a14:backgroundRemoval>
                    </a14:imgEffect>
                  </a14:imgLayer>
                </a14:imgProps>
              </a:ext>
            </a:extLst>
          </a:blip>
          <a:srcRect l="8967" t="7710"/>
          <a:stretch/>
        </p:blipFill>
        <p:spPr>
          <a:xfrm>
            <a:off x="9960073" y="2840392"/>
            <a:ext cx="1424763" cy="1562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073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80214C85-4602-A64F-8A18-B940445EC2CA}"/>
              </a:ext>
            </a:extLst>
          </p:cNvPr>
          <p:cNvSpPr txBox="1"/>
          <p:nvPr/>
        </p:nvSpPr>
        <p:spPr>
          <a:xfrm>
            <a:off x="525517" y="1497086"/>
            <a:ext cx="11328400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500" dirty="0">
                <a:latin typeface="Century Gothic" panose="020B0502020202020204" pitchFamily="34" charset="0"/>
                <a:ea typeface="Segoe UI Symbol" panose="020B0502040204020203" pitchFamily="34" charset="0"/>
              </a:rPr>
              <a:t>Propriedades e Princípios</a:t>
            </a:r>
          </a:p>
        </p:txBody>
      </p:sp>
    </p:spTree>
    <p:extLst>
      <p:ext uri="{BB962C8B-B14F-4D97-AF65-F5344CB8AC3E}">
        <p14:creationId xmlns:p14="http://schemas.microsoft.com/office/powerpoint/2010/main" val="236013585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80214C85-4602-A64F-8A18-B940445EC2CA}"/>
              </a:ext>
            </a:extLst>
          </p:cNvPr>
          <p:cNvSpPr txBox="1"/>
          <p:nvPr/>
        </p:nvSpPr>
        <p:spPr>
          <a:xfrm>
            <a:off x="325821" y="1013251"/>
            <a:ext cx="1206082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dirty="0">
                <a:latin typeface="Century Gothic" panose="020B0502020202020204" pitchFamily="34" charset="0"/>
                <a:ea typeface="Segoe UI Symbol" panose="020B0502040204020203" pitchFamily="34" charset="0"/>
              </a:rPr>
              <a:t>O princípio OCP nos diz que devemos </a:t>
            </a:r>
            <a:r>
              <a:rPr lang="pt-BR" sz="5400" dirty="0">
                <a:solidFill>
                  <a:srgbClr val="055ABE"/>
                </a:solidFill>
                <a:latin typeface="Century Gothic" panose="020B0502020202020204" pitchFamily="34" charset="0"/>
                <a:ea typeface="Segoe UI Symbol" panose="020B0502040204020203" pitchFamily="34" charset="0"/>
              </a:rPr>
              <a:t>estender a classe e não modifica-la! </a:t>
            </a:r>
          </a:p>
          <a:p>
            <a:endParaRPr lang="pt-BR" sz="5400" dirty="0">
              <a:latin typeface="Century Gothic" panose="020B0502020202020204" pitchFamily="34" charset="0"/>
              <a:ea typeface="Segoe UI Symbol" panose="020B0502040204020203" pitchFamily="34" charset="0"/>
            </a:endParaRPr>
          </a:p>
          <a:p>
            <a:r>
              <a:rPr lang="pt-BR" sz="5400" dirty="0">
                <a:latin typeface="Century Gothic" panose="020B0502020202020204" pitchFamily="34" charset="0"/>
                <a:ea typeface="Segoe UI Symbol" panose="020B0502040204020203" pitchFamily="34" charset="0"/>
              </a:rPr>
              <a:t>Como resolver?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9A75363F-C695-EC42-980D-33575E1465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2884" y="3059939"/>
            <a:ext cx="3757579" cy="3381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205596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80214C85-4602-A64F-8A18-B940445EC2CA}"/>
              </a:ext>
            </a:extLst>
          </p:cNvPr>
          <p:cNvSpPr txBox="1"/>
          <p:nvPr/>
        </p:nvSpPr>
        <p:spPr>
          <a:xfrm>
            <a:off x="283779" y="2136338"/>
            <a:ext cx="1206082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dirty="0">
                <a:latin typeface="Century Gothic" panose="020B0502020202020204" pitchFamily="34" charset="0"/>
                <a:ea typeface="Segoe UI Symbol" panose="020B0502040204020203" pitchFamily="34" charset="0"/>
              </a:rPr>
              <a:t>Podemos criar uma </a:t>
            </a:r>
            <a:r>
              <a:rPr lang="pt-BR" sz="5400" dirty="0">
                <a:solidFill>
                  <a:srgbClr val="055ABE"/>
                </a:solidFill>
                <a:latin typeface="Century Gothic" panose="020B0502020202020204" pitchFamily="34" charset="0"/>
                <a:ea typeface="Segoe UI Symbol" panose="020B0502040204020203" pitchFamily="34" charset="0"/>
              </a:rPr>
              <a:t>interface</a:t>
            </a:r>
            <a:r>
              <a:rPr lang="pt-BR" sz="5400" b="1" i="1" dirty="0">
                <a:latin typeface="Century Gothic" panose="020B0502020202020204" pitchFamily="34" charset="0"/>
                <a:ea typeface="Segoe UI Symbol" panose="020B0502040204020203" pitchFamily="34" charset="0"/>
              </a:rPr>
              <a:t> </a:t>
            </a:r>
            <a:r>
              <a:rPr lang="pt-BR" sz="5400" dirty="0">
                <a:latin typeface="Century Gothic" panose="020B0502020202020204" pitchFamily="34" charset="0"/>
                <a:ea typeface="Segoe UI Symbol" panose="020B0502040204020203" pitchFamily="34" charset="0"/>
              </a:rPr>
              <a:t>para</a:t>
            </a:r>
            <a:r>
              <a:rPr lang="pt-BR" sz="5400" b="1" i="1" dirty="0">
                <a:latin typeface="Century Gothic" panose="020B0502020202020204" pitchFamily="34" charset="0"/>
                <a:ea typeface="Segoe UI Symbol" panose="020B0502040204020203" pitchFamily="34" charset="0"/>
              </a:rPr>
              <a:t> </a:t>
            </a:r>
            <a:r>
              <a:rPr lang="pt-BR" sz="5400" dirty="0">
                <a:latin typeface="Century Gothic" panose="020B0502020202020204" pitchFamily="34" charset="0"/>
                <a:ea typeface="Segoe UI Symbol" panose="020B0502040204020203" pitchFamily="34" charset="0"/>
              </a:rPr>
              <a:t>encapsular esse comportamento</a:t>
            </a:r>
          </a:p>
          <a:p>
            <a:endParaRPr lang="pt-BR" sz="5400" dirty="0">
              <a:latin typeface="Century Gothic" panose="020B0502020202020204" pitchFamily="34" charset="0"/>
              <a:ea typeface="Segoe UI Symbol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546952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401C2ABB-E8C4-E043-AAED-B80117A0CAFE}"/>
              </a:ext>
            </a:extLst>
          </p:cNvPr>
          <p:cNvSpPr/>
          <p:nvPr/>
        </p:nvSpPr>
        <p:spPr>
          <a:xfrm>
            <a:off x="1056927" y="4558561"/>
            <a:ext cx="5775720" cy="214178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BE8DDC7-403D-4E45-8ADF-32E6227EBC07}"/>
              </a:ext>
            </a:extLst>
          </p:cNvPr>
          <p:cNvSpPr/>
          <p:nvPr/>
        </p:nvSpPr>
        <p:spPr>
          <a:xfrm>
            <a:off x="1050383" y="2498236"/>
            <a:ext cx="5775719" cy="206032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A57AD1-F53A-CB6E-F9F5-7A768E760E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4190" y="2514185"/>
            <a:ext cx="2091158" cy="1670972"/>
          </a:xfrm>
          <a:prstGeom prst="rect">
            <a:avLst/>
          </a:prstGeom>
        </p:spPr>
      </p:pic>
      <p:sp>
        <p:nvSpPr>
          <p:cNvPr id="7" name="AutoShape 2" descr="Fortnite Envelopamentos 🎁 TODOS os Envelopamento para Armas ⭐ ④nite.site">
            <a:extLst>
              <a:ext uri="{FF2B5EF4-FFF2-40B4-BE49-F238E27FC236}">
                <a16:creationId xmlns:a16="http://schemas.microsoft.com/office/drawing/2014/main" id="{00EA85AB-DED8-D9AC-3FDB-D944B3D0F41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CBA5FAC-A2EB-F6C1-6B01-45DC43BE5E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4190" y="4521362"/>
            <a:ext cx="1950603" cy="20603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7E9BC41-389D-DD0D-83D8-568216B785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6926" y="1093223"/>
            <a:ext cx="4331729" cy="124721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2B8CFB1-B806-8D8D-0600-20B1CDB8F8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2500" y="2592949"/>
            <a:ext cx="5431445" cy="188671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EB9D95C-1DB0-69BA-2771-F7154C4D25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03668" y="4665679"/>
            <a:ext cx="5044732" cy="1916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64534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val Callout 10">
            <a:extLst>
              <a:ext uri="{FF2B5EF4-FFF2-40B4-BE49-F238E27FC236}">
                <a16:creationId xmlns:a16="http://schemas.microsoft.com/office/drawing/2014/main" id="{66614FDE-AD40-5742-A38C-7355F2543D81}"/>
              </a:ext>
            </a:extLst>
          </p:cNvPr>
          <p:cNvSpPr/>
          <p:nvPr/>
        </p:nvSpPr>
        <p:spPr>
          <a:xfrm>
            <a:off x="7615630" y="1656440"/>
            <a:ext cx="3090418" cy="1991430"/>
          </a:xfrm>
          <a:prstGeom prst="wedgeEllipseCallout">
            <a:avLst>
              <a:gd name="adj1" fmla="val 18192"/>
              <a:gd name="adj2" fmla="val 66385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>
                <a:solidFill>
                  <a:schemeClr val="tx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E se quisermos um novo tipo de arma agora?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746AC5B-494F-1149-A204-1CD62DCEC60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2329" b="97945" l="10000" r="91852">
                        <a14:foregroundMark x1="47037" y1="25342" x2="77037" y2="26027"/>
                        <a14:foregroundMark x1="15926" y1="42808" x2="20000" y2="55822"/>
                        <a14:foregroundMark x1="20000" y1="55822" x2="28519" y2="68151"/>
                        <a14:foregroundMark x1="28519" y1="68151" x2="41852" y2="76712"/>
                        <a14:foregroundMark x1="41852" y1="76712" x2="56296" y2="81164"/>
                        <a14:foregroundMark x1="56296" y1="81164" x2="65556" y2="90753"/>
                        <a14:foregroundMark x1="65556" y1="90753" x2="65556" y2="90753"/>
                        <a14:foregroundMark x1="74444" y1="83562" x2="84074" y2="94521"/>
                        <a14:foregroundMark x1="84074" y1="94521" x2="84444" y2="94521"/>
                        <a14:foregroundMark x1="68519" y1="77397" x2="68519" y2="77397"/>
                        <a14:foregroundMark x1="64815" y1="72603" x2="62222" y2="81507"/>
                        <a14:foregroundMark x1="57407" y1="71233" x2="54815" y2="80137"/>
                        <a14:foregroundMark x1="53704" y1="71575" x2="50741" y2="79795"/>
                        <a14:foregroundMark x1="68889" y1="70548" x2="70741" y2="78082"/>
                        <a14:foregroundMark x1="61481" y1="71233" x2="60000" y2="60616"/>
                        <a14:foregroundMark x1="55185" y1="71233" x2="55185" y2="60959"/>
                        <a14:foregroundMark x1="62222" y1="71918" x2="65556" y2="61644"/>
                        <a14:foregroundMark x1="42593" y1="53425" x2="48889" y2="37671"/>
                        <a14:foregroundMark x1="52963" y1="56164" x2="61111" y2="40068"/>
                        <a14:foregroundMark x1="56296" y1="12671" x2="56296" y2="12671"/>
                        <a14:foregroundMark x1="92222" y1="39726" x2="92222" y2="39726"/>
                        <a14:foregroundMark x1="63704" y1="41438" x2="64815" y2="53425"/>
                        <a14:foregroundMark x1="44444" y1="42808" x2="40741" y2="51027"/>
                        <a14:foregroundMark x1="10370" y1="43151" x2="10370" y2="43151"/>
                        <a14:foregroundMark x1="17407" y1="41438" x2="17407" y2="41438"/>
                        <a14:foregroundMark x1="12963" y1="46918" x2="18148" y2="40411"/>
                        <a14:foregroundMark x1="34815" y1="30479" x2="42222" y2="39041"/>
                        <a14:foregroundMark x1="44444" y1="27740" x2="48889" y2="38699"/>
                        <a14:foregroundMark x1="60741" y1="83562" x2="61111" y2="94178"/>
                        <a14:foregroundMark x1="44074" y1="80137" x2="52963" y2="90411"/>
                        <a14:foregroundMark x1="52963" y1="90411" x2="54444" y2="94178"/>
                        <a14:foregroundMark x1="46667" y1="96575" x2="59630" y2="91438"/>
                        <a14:foregroundMark x1="59630" y1="91438" x2="64444" y2="86986"/>
                        <a14:foregroundMark x1="56667" y1="96575" x2="72593" y2="92123"/>
                        <a14:foregroundMark x1="72593" y1="92123" x2="75926" y2="88014"/>
                        <a14:foregroundMark x1="58519" y1="96575" x2="74074" y2="96575"/>
                        <a14:foregroundMark x1="74074" y1="96575" x2="78519" y2="94863"/>
                        <a14:foregroundMark x1="49259" y1="98630" x2="64444" y2="97603"/>
                        <a14:foregroundMark x1="64444" y1="97603" x2="73333" y2="97945"/>
                      </a14:backgroundRemoval>
                    </a14:imgEffect>
                  </a14:imgLayer>
                </a14:imgProps>
              </a:ext>
            </a:extLst>
          </a:blip>
          <a:srcRect l="8967" t="7710"/>
          <a:stretch/>
        </p:blipFill>
        <p:spPr>
          <a:xfrm>
            <a:off x="9464998" y="3834489"/>
            <a:ext cx="1424763" cy="156213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EB8BF1C-EC14-FF8F-CB6A-9B97FF14A3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2239" y="1495238"/>
            <a:ext cx="5247417" cy="4017553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22A41C7F-CC82-2A4F-97B8-4974803098B9}"/>
              </a:ext>
            </a:extLst>
          </p:cNvPr>
          <p:cNvSpPr/>
          <p:nvPr/>
        </p:nvSpPr>
        <p:spPr>
          <a:xfrm>
            <a:off x="1302239" y="3647870"/>
            <a:ext cx="5247418" cy="140778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45887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80214C85-4602-A64F-8A18-B940445EC2CA}"/>
              </a:ext>
            </a:extLst>
          </p:cNvPr>
          <p:cNvSpPr txBox="1"/>
          <p:nvPr/>
        </p:nvSpPr>
        <p:spPr>
          <a:xfrm>
            <a:off x="451945" y="1759487"/>
            <a:ext cx="1206082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latin typeface="Century Gothic" panose="020B0502020202020204" pitchFamily="34" charset="0"/>
                <a:ea typeface="Segoe UI Symbol" panose="020B0502040204020203" pitchFamily="34" charset="0"/>
              </a:rPr>
              <a:t>Basta </a:t>
            </a:r>
            <a:r>
              <a:rPr lang="pt-BR" sz="6600" dirty="0">
                <a:solidFill>
                  <a:srgbClr val="055ABE"/>
                </a:solidFill>
                <a:latin typeface="Century Gothic" panose="020B0502020202020204" pitchFamily="34" charset="0"/>
                <a:ea typeface="Segoe UI Symbol" panose="020B0502040204020203" pitchFamily="34" charset="0"/>
              </a:rPr>
              <a:t>criar uma nova classe </a:t>
            </a:r>
            <a:r>
              <a:rPr lang="pt-BR" sz="6600" dirty="0">
                <a:latin typeface="Century Gothic" panose="020B0502020202020204" pitchFamily="34" charset="0"/>
                <a:ea typeface="Segoe UI Symbol" panose="020B0502040204020203" pitchFamily="34" charset="0"/>
              </a:rPr>
              <a:t>para implementar o comportamento </a:t>
            </a:r>
            <a:r>
              <a:rPr lang="pt-BR" sz="6600" dirty="0">
                <a:solidFill>
                  <a:srgbClr val="055ABE"/>
                </a:solidFill>
                <a:latin typeface="Century Gothic" panose="020B0502020202020204" pitchFamily="34" charset="0"/>
                <a:ea typeface="Segoe UI Symbol" panose="020B0502040204020203" pitchFamily="34" charset="0"/>
              </a:rPr>
              <a:t>novo</a:t>
            </a:r>
          </a:p>
          <a:p>
            <a:endParaRPr lang="pt-BR" sz="6600" dirty="0">
              <a:latin typeface="Century Gothic" panose="020B0502020202020204" pitchFamily="34" charset="0"/>
              <a:ea typeface="Segoe UI Symbol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552400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8FFB667-A55E-4AEB-95FC-0827DD074C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1644" y="4081039"/>
            <a:ext cx="2259595" cy="24141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69A4C37-DD62-A039-6EC5-B7C995162A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3791" y="1832294"/>
            <a:ext cx="7479154" cy="2771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34781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80214C85-4602-A64F-8A18-B940445EC2CA}"/>
              </a:ext>
            </a:extLst>
          </p:cNvPr>
          <p:cNvSpPr txBox="1"/>
          <p:nvPr/>
        </p:nvSpPr>
        <p:spPr>
          <a:xfrm>
            <a:off x="273269" y="1297031"/>
            <a:ext cx="1206082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dirty="0">
                <a:latin typeface="Century Gothic" panose="020B0502020202020204" pitchFamily="34" charset="0"/>
                <a:ea typeface="Segoe UI Symbol" panose="020B0502040204020203" pitchFamily="34" charset="0"/>
              </a:rPr>
              <a:t>A classe Personagem </a:t>
            </a:r>
            <a:r>
              <a:rPr lang="pt-BR" sz="5400" dirty="0">
                <a:solidFill>
                  <a:srgbClr val="055ABE"/>
                </a:solidFill>
                <a:latin typeface="Century Gothic" panose="020B0502020202020204" pitchFamily="34" charset="0"/>
                <a:ea typeface="Segoe UI Symbol" panose="020B0502040204020203" pitchFamily="34" charset="0"/>
              </a:rPr>
              <a:t>não sabe </a:t>
            </a:r>
            <a:r>
              <a:rPr lang="pt-BR" sz="5400" dirty="0">
                <a:latin typeface="Century Gothic" panose="020B0502020202020204" pitchFamily="34" charset="0"/>
                <a:ea typeface="Segoe UI Symbol" panose="020B0502040204020203" pitchFamily="34" charset="0"/>
              </a:rPr>
              <a:t>que uma nova classe </a:t>
            </a:r>
            <a:r>
              <a:rPr lang="pt-BR" sz="5400" dirty="0" err="1">
                <a:solidFill>
                  <a:srgbClr val="055ABE"/>
                </a:solidFill>
                <a:latin typeface="Century Gothic" panose="020B0502020202020204" pitchFamily="34" charset="0"/>
                <a:ea typeface="Segoe UI Symbol" panose="020B0502040204020203" pitchFamily="34" charset="0"/>
              </a:rPr>
              <a:t>ArmaChoque</a:t>
            </a:r>
            <a:r>
              <a:rPr lang="pt-BR" sz="5400" dirty="0">
                <a:latin typeface="Century Gothic" panose="020B0502020202020204" pitchFamily="34" charset="0"/>
                <a:ea typeface="Segoe UI Symbol" panose="020B0502040204020203" pitchFamily="34" charset="0"/>
              </a:rPr>
              <a:t> foi criada</a:t>
            </a:r>
          </a:p>
          <a:p>
            <a:endParaRPr lang="pt-BR" sz="5400" dirty="0">
              <a:latin typeface="Century Gothic" panose="020B0502020202020204" pitchFamily="34" charset="0"/>
              <a:ea typeface="Segoe UI Symbol" panose="020B0502040204020203" pitchFamily="34" charset="0"/>
            </a:endParaRPr>
          </a:p>
        </p:txBody>
      </p:sp>
      <p:pic>
        <p:nvPicPr>
          <p:cNvPr id="4" name="Picture 8" descr="I Don't Care | Imagination spongebob, Spongebob, Spongebob memes">
            <a:extLst>
              <a:ext uri="{FF2B5EF4-FFF2-40B4-BE49-F238E27FC236}">
                <a16:creationId xmlns:a16="http://schemas.microsoft.com/office/drawing/2014/main" id="{962F68F3-44CC-B74E-A229-B77B08018B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8643" y="3721281"/>
            <a:ext cx="3775273" cy="3124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298041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80214C85-4602-A64F-8A18-B940445EC2CA}"/>
              </a:ext>
            </a:extLst>
          </p:cNvPr>
          <p:cNvSpPr txBox="1"/>
          <p:nvPr/>
        </p:nvSpPr>
        <p:spPr>
          <a:xfrm>
            <a:off x="210207" y="986238"/>
            <a:ext cx="1206082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dirty="0">
                <a:latin typeface="Century Gothic" panose="020B0502020202020204" pitchFamily="34" charset="0"/>
                <a:ea typeface="Segoe UI Symbol" panose="020B0502040204020203" pitchFamily="34" charset="0"/>
              </a:rPr>
              <a:t>Nós adicionamos um novo comportamento, </a:t>
            </a:r>
            <a:r>
              <a:rPr lang="pt-BR" sz="4400" dirty="0">
                <a:solidFill>
                  <a:srgbClr val="055ABE"/>
                </a:solidFill>
                <a:latin typeface="Century Gothic" panose="020B0502020202020204" pitchFamily="34" charset="0"/>
                <a:ea typeface="Segoe UI Symbol" panose="020B0502040204020203" pitchFamily="34" charset="0"/>
              </a:rPr>
              <a:t>sem modificar o código que já existia</a:t>
            </a:r>
          </a:p>
          <a:p>
            <a:endParaRPr lang="pt-BR" sz="5400" dirty="0">
              <a:latin typeface="Century Gothic" panose="020B0502020202020204" pitchFamily="34" charset="0"/>
              <a:ea typeface="Segoe UI Symbol" panose="020B0502040204020203" pitchFamily="34" charset="0"/>
            </a:endParaRPr>
          </a:p>
        </p:txBody>
      </p:sp>
      <p:pic>
        <p:nvPicPr>
          <p:cNvPr id="1026" name="Picture 2" descr="NOT BAD Enegencen Obama Not Bad Beer Meme - #Traffic-Club | Bad Meme on  ME.ME">
            <a:extLst>
              <a:ext uri="{FF2B5EF4-FFF2-40B4-BE49-F238E27FC236}">
                <a16:creationId xmlns:a16="http://schemas.microsoft.com/office/drawing/2014/main" id="{60D7A1A2-B194-4347-A971-37C3E02743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942"/>
          <a:stretch/>
        </p:blipFill>
        <p:spPr bwMode="auto">
          <a:xfrm>
            <a:off x="7448125" y="2509732"/>
            <a:ext cx="4309859" cy="4182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478675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80214C85-4602-A64F-8A18-B940445EC2CA}"/>
              </a:ext>
            </a:extLst>
          </p:cNvPr>
          <p:cNvSpPr txBox="1"/>
          <p:nvPr/>
        </p:nvSpPr>
        <p:spPr>
          <a:xfrm>
            <a:off x="0" y="46300"/>
            <a:ext cx="12060820" cy="77559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2"/>
            <a:endParaRPr lang="pt-BR" sz="5400" dirty="0">
              <a:latin typeface="Century Gothic" panose="020B0502020202020204" pitchFamily="34" charset="0"/>
              <a:ea typeface="Segoe UI Symbol" panose="020B0502040204020203" pitchFamily="34" charset="0"/>
            </a:endParaRPr>
          </a:p>
          <a:p>
            <a:pPr lvl="2"/>
            <a:r>
              <a:rPr lang="pt-BR" sz="5400" dirty="0">
                <a:latin typeface="Century Gothic" panose="020B0502020202020204" pitchFamily="34" charset="0"/>
                <a:ea typeface="Segoe UI Symbol" panose="020B0502040204020203" pitchFamily="34" charset="0"/>
              </a:rPr>
              <a:t>Isso parece muito o </a:t>
            </a:r>
            <a:r>
              <a:rPr lang="pt-BR" sz="5400" dirty="0">
                <a:solidFill>
                  <a:srgbClr val="055ABE"/>
                </a:solidFill>
                <a:latin typeface="Century Gothic" panose="020B0502020202020204" pitchFamily="34" charset="0"/>
                <a:ea typeface="Segoe UI Symbol" panose="020B0502040204020203" pitchFamily="34" charset="0"/>
              </a:rPr>
              <a:t>design </a:t>
            </a:r>
            <a:r>
              <a:rPr lang="pt-BR" sz="5400" dirty="0" err="1">
                <a:solidFill>
                  <a:srgbClr val="055ABE"/>
                </a:solidFill>
                <a:latin typeface="Century Gothic" panose="020B0502020202020204" pitchFamily="34" charset="0"/>
                <a:ea typeface="Segoe UI Symbol" panose="020B0502040204020203" pitchFamily="34" charset="0"/>
              </a:rPr>
              <a:t>pattern</a:t>
            </a:r>
            <a:r>
              <a:rPr lang="pt-BR" sz="5400" dirty="0">
                <a:solidFill>
                  <a:srgbClr val="055ABE"/>
                </a:solidFill>
                <a:latin typeface="Century Gothic" panose="020B0502020202020204" pitchFamily="34" charset="0"/>
                <a:ea typeface="Segoe UI Symbol" panose="020B0502040204020203" pitchFamily="34" charset="0"/>
              </a:rPr>
              <a:t> </a:t>
            </a:r>
            <a:r>
              <a:rPr lang="pt-BR" sz="5400" dirty="0" err="1">
                <a:solidFill>
                  <a:srgbClr val="055ABE"/>
                </a:solidFill>
                <a:latin typeface="Century Gothic" panose="020B0502020202020204" pitchFamily="34" charset="0"/>
                <a:ea typeface="Segoe UI Symbol" panose="020B0502040204020203" pitchFamily="34" charset="0"/>
              </a:rPr>
              <a:t>strategy</a:t>
            </a:r>
            <a:r>
              <a:rPr lang="pt-BR" sz="5400" dirty="0">
                <a:solidFill>
                  <a:srgbClr val="055ABE"/>
                </a:solidFill>
                <a:latin typeface="Century Gothic" panose="020B0502020202020204" pitchFamily="34" charset="0"/>
                <a:ea typeface="Segoe UI Symbol" panose="020B0502040204020203" pitchFamily="34" charset="0"/>
              </a:rPr>
              <a:t>.....</a:t>
            </a:r>
          </a:p>
          <a:p>
            <a:endParaRPr lang="pt-BR" sz="5400" b="1" i="1" dirty="0">
              <a:latin typeface="Century Gothic" panose="020B0502020202020204" pitchFamily="34" charset="0"/>
              <a:ea typeface="Segoe UI Symbol" panose="020B0502040204020203" pitchFamily="34" charset="0"/>
            </a:endParaRPr>
          </a:p>
          <a:p>
            <a:endParaRPr lang="pt-BR" sz="5400" b="1" i="1" dirty="0">
              <a:latin typeface="Century Gothic" panose="020B0502020202020204" pitchFamily="34" charset="0"/>
              <a:ea typeface="Segoe UI Symbol" panose="020B0502040204020203" pitchFamily="34" charset="0"/>
            </a:endParaRPr>
          </a:p>
          <a:p>
            <a:endParaRPr lang="pt-BR" sz="5400" b="1" i="1" dirty="0">
              <a:latin typeface="Century Gothic" panose="020B0502020202020204" pitchFamily="34" charset="0"/>
              <a:ea typeface="Segoe UI Symbol" panose="020B0502040204020203" pitchFamily="34" charset="0"/>
            </a:endParaRPr>
          </a:p>
          <a:p>
            <a:endParaRPr lang="pt-BR" sz="5400" b="1" i="1" dirty="0">
              <a:latin typeface="Century Gothic" panose="020B0502020202020204" pitchFamily="34" charset="0"/>
              <a:ea typeface="Segoe UI Symbol" panose="020B0502040204020203" pitchFamily="34" charset="0"/>
            </a:endParaRPr>
          </a:p>
          <a:p>
            <a:r>
              <a:rPr lang="pt-BR" sz="5400" b="1" i="1" dirty="0">
                <a:latin typeface="Century Gothic" panose="020B0502020202020204" pitchFamily="34" charset="0"/>
                <a:ea typeface="Segoe UI Symbol" panose="020B0502040204020203" pitchFamily="34" charset="0"/>
              </a:rPr>
              <a:t>	....</a:t>
            </a:r>
            <a:r>
              <a:rPr lang="pt-BR" sz="5400" dirty="0">
                <a:latin typeface="Century Gothic" panose="020B0502020202020204" pitchFamily="34" charset="0"/>
                <a:ea typeface="Segoe UI Symbol" panose="020B0502040204020203" pitchFamily="34" charset="0"/>
              </a:rPr>
              <a:t>coincidência</a:t>
            </a:r>
          </a:p>
          <a:p>
            <a:endParaRPr lang="pt-BR" sz="6600" dirty="0">
              <a:latin typeface="Century Gothic" panose="020B0502020202020204" pitchFamily="34" charset="0"/>
              <a:ea typeface="Segoe UI Symbol" panose="020B0502040204020203" pitchFamily="34" charset="0"/>
            </a:endParaRPr>
          </a:p>
        </p:txBody>
      </p:sp>
      <p:pic>
        <p:nvPicPr>
          <p:cNvPr id="4" name="Picture 4" descr="Resultado de imagem para desconfiado gif">
            <a:extLst>
              <a:ext uri="{FF2B5EF4-FFF2-40B4-BE49-F238E27FC236}">
                <a16:creationId xmlns:a16="http://schemas.microsoft.com/office/drawing/2014/main" id="{7F2EBF43-B2F9-5248-8499-EA9F6B22495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9343" y="2614083"/>
            <a:ext cx="4293754" cy="3239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6510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80214C85-4602-A64F-8A18-B940445EC2CA}"/>
              </a:ext>
            </a:extLst>
          </p:cNvPr>
          <p:cNvSpPr txBox="1"/>
          <p:nvPr/>
        </p:nvSpPr>
        <p:spPr>
          <a:xfrm>
            <a:off x="3573517" y="181894"/>
            <a:ext cx="754642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dirty="0">
                <a:latin typeface="Century Gothic" panose="020B0502020202020204" pitchFamily="34" charset="0"/>
                <a:ea typeface="Segoe UI Symbol" panose="020B0502040204020203" pitchFamily="34" charset="0"/>
              </a:rPr>
              <a:t>3. </a:t>
            </a:r>
            <a:r>
              <a:rPr lang="pt-BR" sz="4400" dirty="0" err="1">
                <a:latin typeface="Century Gothic" panose="020B0502020202020204" pitchFamily="34" charset="0"/>
                <a:ea typeface="Segoe UI Symbol" panose="020B0502040204020203" pitchFamily="34" charset="0"/>
              </a:rPr>
              <a:t>Liskov</a:t>
            </a:r>
            <a:r>
              <a:rPr lang="pt-BR" sz="4400" dirty="0">
                <a:latin typeface="Century Gothic" panose="020B0502020202020204" pitchFamily="34" charset="0"/>
                <a:ea typeface="Segoe UI Symbol" panose="020B0502040204020203" pitchFamily="34" charset="0"/>
              </a:rPr>
              <a:t> Substitution - LSP</a:t>
            </a:r>
          </a:p>
        </p:txBody>
      </p:sp>
      <p:pic>
        <p:nvPicPr>
          <p:cNvPr id="1026" name="Picture 2" descr="Portrait of Barbara Liskov">
            <a:extLst>
              <a:ext uri="{FF2B5EF4-FFF2-40B4-BE49-F238E27FC236}">
                <a16:creationId xmlns:a16="http://schemas.microsoft.com/office/drawing/2014/main" id="{D532471B-BD00-5240-8FDD-0FB3AFF757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2871" y="1224717"/>
            <a:ext cx="3654852" cy="5116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8B52EFB-996B-6CDD-0178-5529812169ED}"/>
              </a:ext>
            </a:extLst>
          </p:cNvPr>
          <p:cNvSpPr txBox="1"/>
          <p:nvPr/>
        </p:nvSpPr>
        <p:spPr>
          <a:xfrm>
            <a:off x="5602014" y="2391730"/>
            <a:ext cx="18950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Barbara </a:t>
            </a:r>
            <a:r>
              <a:rPr lang="pt-BR" sz="2000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Liskov</a:t>
            </a: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116119367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7DC587D59F2BE4A87CE49E0975C5D8D" ma:contentTypeVersion="0" ma:contentTypeDescription="Create a new document." ma:contentTypeScope="" ma:versionID="b8d161f1943d0d4586cfa7bd4fda0c80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31d5eec3c12ee2e8127422d567928fa7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1770097C-5B3E-4BA8-9A2E-DCA6D0C1651D}"/>
</file>

<file path=customXml/itemProps2.xml><?xml version="1.0" encoding="utf-8"?>
<ds:datastoreItem xmlns:ds="http://schemas.openxmlformats.org/officeDocument/2006/customXml" ds:itemID="{AB41FB76-DF23-4EA9-A826-40787E6AF9F3}"/>
</file>

<file path=customXml/itemProps3.xml><?xml version="1.0" encoding="utf-8"?>
<ds:datastoreItem xmlns:ds="http://schemas.openxmlformats.org/officeDocument/2006/customXml" ds:itemID="{38FFC3B7-90F2-4D68-87A7-346549F375CB}"/>
</file>

<file path=docProps/app.xml><?xml version="1.0" encoding="utf-8"?>
<Properties xmlns="http://schemas.openxmlformats.org/officeDocument/2006/extended-properties" xmlns:vt="http://schemas.openxmlformats.org/officeDocument/2006/docPropsVTypes">
  <TotalTime>14194</TotalTime>
  <Words>1506</Words>
  <Application>Microsoft Office PowerPoint</Application>
  <PresentationFormat>Widescreen</PresentationFormat>
  <Paragraphs>357</Paragraphs>
  <Slides>123</Slides>
  <Notes>123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123</vt:i4>
      </vt:variant>
    </vt:vector>
  </HeadingPairs>
  <TitlesOfParts>
    <vt:vector size="131" baseType="lpstr">
      <vt:lpstr>-apple-system</vt:lpstr>
      <vt:lpstr>Arial</vt:lpstr>
      <vt:lpstr>Calibri</vt:lpstr>
      <vt:lpstr>Calibri Light</vt:lpstr>
      <vt:lpstr>Century Gothic</vt:lpstr>
      <vt:lpstr>Segoe UI Historic</vt:lpstr>
      <vt:lpstr>Segoe UI Symbol</vt:lpstr>
      <vt:lpstr>Tema do Office</vt:lpstr>
      <vt:lpstr>                         C214 – Engenharia de Software  Propriedades e Princípios de Projeto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Referência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Chris Lima</dc:creator>
  <cp:lastModifiedBy>Chris Lima</cp:lastModifiedBy>
  <cp:revision>68</cp:revision>
  <cp:lastPrinted>2020-04-20T04:04:19Z</cp:lastPrinted>
  <dcterms:created xsi:type="dcterms:W3CDTF">2020-01-25T18:01:00Z</dcterms:created>
  <dcterms:modified xsi:type="dcterms:W3CDTF">2023-05-05T19:45:01Z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0x010100F7DC587D59F2BE4A87CE49E0975C5D8D</vt:lpwstr>
  </property>
</Properties>
</file>